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2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9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482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8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5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2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65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0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1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3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2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3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6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CD878-06E2-48E6-A76C-7F4B5E54A930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A389-989C-4156-9E7F-6415FD109B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0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686800" cy="6096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As 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the deer </a:t>
            </a:r>
            <a:r>
              <a:rPr lang="en-US" sz="3200" b="1" dirty="0" err="1">
                <a:solidFill>
                  <a:schemeClr val="tx1"/>
                </a:solidFill>
                <a:latin typeface="Calibri" pitchFamily="34" charset="0"/>
              </a:rPr>
              <a:t>panteth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 for the waters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So my soul </a:t>
            </a:r>
            <a:r>
              <a:rPr lang="en-US" sz="3200" b="1" dirty="0" err="1">
                <a:solidFill>
                  <a:schemeClr val="tx1"/>
                </a:solidFill>
                <a:latin typeface="Calibri" pitchFamily="34" charset="0"/>
              </a:rPr>
              <a:t>longeth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 after you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You alone are my hearts desire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And I long to worship you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You alone are my strength my shield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To you alone may my spirit yield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You alone are my heart’s desire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itchFamily="34" charset="0"/>
              </a:rPr>
              <a:t>And I long to worship you.</a:t>
            </a:r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  <a:p>
            <a:pPr algn="ctr"/>
            <a:endParaRPr lang="en-US" sz="3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smtClean="0">
                <a:latin typeface="Bamini" pitchFamily="2" charset="0"/>
              </a:rPr>
              <a:t>khd;fs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ePNuhil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thQ;rpg;gJ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Nghy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(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;) </a:t>
            </a:r>
            <a:r>
              <a:rPr lang="en-US" sz="3200" b="1" dirty="0" err="1">
                <a:latin typeface="Bamini" pitchFamily="2" charset="0"/>
              </a:rPr>
              <a:t>Mj;Jkh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thQ;rpf;FNj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khj;uk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Mj;k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NerH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Muhjpf;fpNwd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ngyDk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Nflfkhk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ckf;fb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gzpAk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khj;uk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Mj;k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NerH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Muhjpf;fpNwd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99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</cp:revision>
  <dcterms:created xsi:type="dcterms:W3CDTF">2014-04-30T16:10:37Z</dcterms:created>
  <dcterms:modified xsi:type="dcterms:W3CDTF">2016-06-30T16:02:13Z</dcterms:modified>
</cp:coreProperties>
</file>