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can face tomorrow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fear is gone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I Know… Yes I Know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holds the future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life is worth living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because He lives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அவர்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ஜீவிப்பதால்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ஜீவிக்கின்றேன்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ஜீவிப்பதால் பயமில்லையே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காலங்கள் அவர் கரத்தினில்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வாழ்வில் இன்பமே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654</cp:revision>
  <dcterms:created xsi:type="dcterms:W3CDTF">2023-03-13T17:37:04Z</dcterms:created>
  <dcterms:modified xsi:type="dcterms:W3CDTF">2024-06-01T09:31:15Z</dcterms:modified>
</cp:coreProperties>
</file>