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2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3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9062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85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77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4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4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2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3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4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0"/>
            <a:ext cx="8534400" cy="6553200"/>
          </a:xfrm>
        </p:spPr>
        <p:txBody>
          <a:bodyPr>
            <a:normAutofit/>
          </a:bodyPr>
          <a:lstStyle/>
          <a:p>
            <a:pPr algn="ctr"/>
            <a:endParaRPr lang="en-US" sz="32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lives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can face tomorrow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 He lives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fear is gone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 I Know… Yes I Know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holds the future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life is worth living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 because He lives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3200" dirty="0" smtClean="0"/>
          </a:p>
          <a:p>
            <a:pPr marL="109728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mtH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>
                <a:latin typeface="Bamini" pitchFamily="2" charset="0"/>
              </a:rPr>
              <a:t>[</a:t>
            </a:r>
            <a:r>
              <a:rPr lang="en-US" sz="3200" b="1" dirty="0" err="1">
                <a:latin typeface="Bamini" pitchFamily="2" charset="0"/>
              </a:rPr>
              <a:t>Ptpg;gjhy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[</a:t>
            </a:r>
            <a:r>
              <a:rPr lang="en-US" sz="3200" b="1" dirty="0" err="1">
                <a:latin typeface="Bamini" pitchFamily="2" charset="0"/>
              </a:rPr>
              <a:t>Ptpf;fpd;Nwd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[</a:t>
            </a:r>
            <a:r>
              <a:rPr lang="en-US" sz="3200" b="1" dirty="0" err="1">
                <a:latin typeface="Bamini" pitchFamily="2" charset="0"/>
              </a:rPr>
              <a:t>Ptpg;gjhy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gakpy;iyNa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fhyq;fs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fuj;jpdpy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tho;tpy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d;gNk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60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9</cp:revision>
  <dcterms:created xsi:type="dcterms:W3CDTF">2014-06-03T15:40:16Z</dcterms:created>
  <dcterms:modified xsi:type="dcterms:W3CDTF">2016-06-30T16:08:37Z</dcterms:modified>
</cp:coreProperties>
</file>