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Behold how good and how pleasant it is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brethren dwell together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Behold how good and how pleasant it is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brethren dwell together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unity to dwell in unity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47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656</cp:revision>
  <dcterms:created xsi:type="dcterms:W3CDTF">2023-03-13T17:37:04Z</dcterms:created>
  <dcterms:modified xsi:type="dcterms:W3CDTF">2024-06-01T09:32:57Z</dcterms:modified>
</cp:coreProperties>
</file>