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E7D81347-0114-4390-8A01-5CDCC7E7350B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9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7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D81347-0114-4390-8A01-5CDCC7E7350B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2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D81347-0114-4390-8A01-5CDCC7E7350B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798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D81347-0114-4390-8A01-5CDCC7E7350B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41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16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45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68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D81347-0114-4390-8A01-5CDCC7E7350B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9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5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D81347-0114-4390-8A01-5CDCC7E7350B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1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6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4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6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5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8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81347-0114-4390-8A01-5CDCC7E7350B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54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334000"/>
          </a:xfrm>
        </p:spPr>
        <p:txBody>
          <a:bodyPr>
            <a:noAutofit/>
          </a:bodyPr>
          <a:lstStyle/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endParaRPr lang="en-US" sz="3200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xt;nthU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ehSk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gpurd;dk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Xb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tUfpNwd</a:t>
            </a:r>
            <a:r>
              <a:rPr lang="en-US" sz="3200" b="1" dirty="0">
                <a:latin typeface="Bamini" pitchFamily="2" charset="0"/>
              </a:rPr>
              <a:t>;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pt-BR" sz="3200" b="1" dirty="0">
                <a:latin typeface="Calibri" panose="020F0502020204030204" pitchFamily="34" charset="0"/>
                <a:cs typeface="Calibri" panose="020F0502020204030204" pitchFamily="34" charset="0"/>
              </a:rPr>
              <a:t>Ovaru naalum um prasanam</a:t>
            </a:r>
            <a:br>
              <a:rPr lang="pt-BR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200" b="1" dirty="0">
                <a:latin typeface="Calibri" panose="020F0502020204030204" pitchFamily="34" charset="0"/>
                <a:cs typeface="Calibri" panose="020F0502020204030204" pitchFamily="34" charset="0"/>
              </a:rPr>
              <a:t>Oodi varugiren (2)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 smtClean="0"/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vy</a:t>
            </a:r>
            <a:r>
              <a:rPr lang="en-US" sz="3200" b="1" dirty="0">
                <a:latin typeface="Bamini" pitchFamily="2" charset="0"/>
              </a:rPr>
              <a:t>;\</a:t>
            </a:r>
            <a:r>
              <a:rPr lang="en-US" sz="3200" b="1" dirty="0" err="1">
                <a:latin typeface="Bamini" pitchFamily="2" charset="0"/>
              </a:rPr>
              <a:t>lha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ty;ytNu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vy</a:t>
            </a:r>
            <a:r>
              <a:rPr lang="en-US" sz="3200" b="1" dirty="0">
                <a:latin typeface="Bamini" pitchFamily="2" charset="0"/>
              </a:rPr>
              <a:t>;\</a:t>
            </a:r>
            <a:r>
              <a:rPr lang="en-US" sz="3200" b="1" dirty="0" err="1">
                <a:latin typeface="Bamini" pitchFamily="2" charset="0"/>
              </a:rPr>
              <a:t>lha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rHt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ty;ytNu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vy;NuhaP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fhz;gtNu</a:t>
            </a:r>
            <a:r>
              <a:rPr lang="en-US" sz="3200" b="1" dirty="0">
                <a:latin typeface="Bamini" pitchFamily="2" charset="0"/>
              </a:rPr>
              <a:t>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ctr">
              <a:buNone/>
            </a:pPr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Elshadai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vallavarae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Elshadai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sarva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vallavarae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Elroee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kanpavarae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27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2800" b="1" dirty="0">
              <a:latin typeface="Bamini" pitchFamily="2" charset="0"/>
            </a:endParaRPr>
          </a:p>
          <a:p>
            <a:pPr algn="ctr">
              <a:buNone/>
            </a:pP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d;Dk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mwpaZNk</a:t>
            </a:r>
            <a:r>
              <a:rPr lang="en-US" sz="3200" b="1" dirty="0">
                <a:latin typeface="Bamini" pitchFamily="2" charset="0"/>
              </a:rPr>
              <a:t> (2)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d;Dk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vl;b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NruZNk</a:t>
            </a:r>
            <a:r>
              <a:rPr lang="en-US" sz="3200" b="1" dirty="0">
                <a:latin typeface="Bamini" pitchFamily="2" charset="0"/>
              </a:rPr>
              <a:t>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ctr">
              <a:buNone/>
            </a:pPr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ariyanumae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yethi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seranumae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446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2800" b="1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vq;fis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tho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itf;f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rpYitapy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njhq;fpdPH</a:t>
            </a:r>
            <a:r>
              <a:rPr lang="en-US" sz="3200" b="1" dirty="0">
                <a:latin typeface="Bamini" pitchFamily="2" charset="0"/>
              </a:rPr>
              <a:t> (2)</a:t>
            </a:r>
            <a:br>
              <a:rPr lang="en-US" sz="3200" b="1" dirty="0">
                <a:latin typeface="Bamini" pitchFamily="2" charset="0"/>
              </a:rPr>
            </a:b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fi-FI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Engalai vaala vaika</a:t>
            </a:r>
            <a:br>
              <a:rPr lang="fi-FI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i-FI" sz="3200" b="1" dirty="0">
                <a:latin typeface="Calibri" panose="020F0502020204030204" pitchFamily="34" charset="0"/>
                <a:cs typeface="Calibri" panose="020F0502020204030204" pitchFamily="34" charset="0"/>
              </a:rPr>
              <a:t>Siluvaiyil thongineer (2)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93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2800" b="1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Nehf;fpg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ghHj;jjpdhy</a:t>
            </a:r>
            <a:r>
              <a:rPr lang="en-US" sz="3200" b="1" dirty="0">
                <a:latin typeface="Bamini" pitchFamily="2" charset="0"/>
              </a:rPr>
              <a:t>;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gpioj;Jf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nfhz;Nlhka;ah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ck;ik</a:t>
            </a:r>
            <a:r>
              <a:rPr lang="en-US" sz="3200" b="1" dirty="0" smtClean="0">
                <a:latin typeface="Bamini" pitchFamily="2" charset="0"/>
              </a:rPr>
              <a:t> (</a:t>
            </a:r>
            <a:r>
              <a:rPr lang="en-US" sz="3200" b="1" dirty="0">
                <a:latin typeface="Bamini" pitchFamily="2" charset="0"/>
              </a:rPr>
              <a:t>2</a:t>
            </a:r>
            <a:r>
              <a:rPr lang="en-US" sz="3200" b="1" dirty="0" smtClean="0">
                <a:latin typeface="Bamini" pitchFamily="2" charset="0"/>
              </a:rPr>
              <a:t>)</a:t>
            </a:r>
            <a:br>
              <a:rPr lang="en-US" sz="3200" b="1" dirty="0" smtClean="0">
                <a:latin typeface="Bamini" pitchFamily="2" charset="0"/>
              </a:rPr>
            </a:b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Noki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parthathinaal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Pilathu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kondomaiya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48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2800" b="1" dirty="0">
              <a:latin typeface="Bamini" pitchFamily="2" charset="0"/>
            </a:endParaRPr>
          </a:p>
          <a:p>
            <a:pPr algn="ctr">
              <a:buNone/>
            </a:pP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tpiyNawg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ngw;w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uj;jj;jhy</a:t>
            </a:r>
            <a:r>
              <a:rPr lang="en-US" sz="3200" b="1" dirty="0">
                <a:latin typeface="Bamini" pitchFamily="2" charset="0"/>
              </a:rPr>
              <a:t>;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tpLjiy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nfhLj;jPH</a:t>
            </a:r>
            <a:r>
              <a:rPr lang="en-US" sz="3200" b="1" dirty="0">
                <a:latin typeface="Bamini" pitchFamily="2" charset="0"/>
              </a:rPr>
              <a:t>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ctr">
              <a:buNone/>
            </a:pPr>
            <a:endParaRPr lang="en-US" sz="3200" b="1" dirty="0" smtClean="0">
              <a:latin typeface="Bamini" pitchFamily="2" charset="0"/>
              <a:cs typeface="Calibri" panose="020F0502020204030204" pitchFamily="34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Vilaiyera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petra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irathathaal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Viduthalai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kodutheer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895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2800" b="1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uh[</a:t>
            </a:r>
            <a:r>
              <a:rPr lang="en-US" sz="3200" b="1" dirty="0" err="1" smtClean="0">
                <a:latin typeface="Bamini" pitchFamily="2" charset="0"/>
              </a:rPr>
              <a:t>hf;fshf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Nytpauhf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ckf;nfdj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njupe;J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nfhz;Nld</a:t>
            </a:r>
            <a:r>
              <a:rPr lang="en-US" sz="3200" b="1" dirty="0">
                <a:latin typeface="Bamini" pitchFamily="2" charset="0"/>
              </a:rPr>
              <a:t>; MMM.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ctr">
              <a:buNone/>
            </a:pPr>
            <a:endParaRPr lang="en-US" sz="3200" b="1" dirty="0" smtClean="0">
              <a:latin typeface="Bamini" pitchFamily="2" charset="0"/>
              <a:cs typeface="Calibri" panose="020F0502020204030204" pitchFamily="34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Rajakalaga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leviyaraga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Umakena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therinthu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kondaen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... (2)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063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2800" b="1" dirty="0">
              <a:latin typeface="Bamini" pitchFamily="2" charset="0"/>
            </a:endParaRPr>
          </a:p>
          <a:p>
            <a:pPr algn="ctr">
              <a:buNone/>
            </a:pP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ty;ytNu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ey;ytNu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Muhjid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Muhjid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gupRj;jNu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gilj;jtNu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Muhjid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Muhjid</a:t>
            </a:r>
            <a:r>
              <a:rPr lang="en-US" sz="3200" b="1" dirty="0">
                <a:latin typeface="Bamini" pitchFamily="2" charset="0"/>
              </a:rPr>
              <a:t>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ctr">
              <a:buNone/>
            </a:pPr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  <a:p>
            <a:pPr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Vallavare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nallavare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aarathanai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aarathanai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Parisuthare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padaithavarae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aarathanai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aarathani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28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321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b="1" dirty="0" err="1" smtClean="0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ty;yik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kfpik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fz;L</a:t>
            </a:r>
            <a:r>
              <a:rPr lang="en-US" sz="3200" b="1" dirty="0">
                <a:latin typeface="Bamini" pitchFamily="2" charset="0"/>
              </a:rPr>
              <a:t> (2)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cyif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kwf;fpNwd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vallamai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magimai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Ulagai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marakiren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b="1" dirty="0" smtClean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endParaRPr lang="en-US" sz="2800" dirty="0"/>
          </a:p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NfhJik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kzp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kbe;jpLNtd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ckf;fha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jpdKk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gyd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nfhLg;Ngd</a:t>
            </a:r>
            <a:r>
              <a:rPr lang="en-US" sz="3200" b="1" dirty="0">
                <a:latin typeface="Bamini" pitchFamily="2" charset="0"/>
              </a:rPr>
              <a:t>;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ctr">
              <a:buNone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Kothumai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poel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madinthiduvaen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Umakkai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thinamum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palan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kodupaen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endParaRPr lang="en-US" sz="2800" dirty="0"/>
          </a:p>
          <a:p>
            <a:pPr algn="ctr">
              <a:buNone/>
            </a:pP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kfpo;Tld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njhlHe;J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XLfpNwd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kdepiwNthL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gzp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nra;Ntd</a:t>
            </a:r>
            <a:r>
              <a:rPr lang="en-US" sz="3200" b="1" dirty="0">
                <a:latin typeface="Bamini" pitchFamily="2" charset="0"/>
              </a:rPr>
              <a:t>;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Magilvudan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thodarnthu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oodugiren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Mananiraivodu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pani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seiven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endParaRPr lang="en-US" sz="2800" dirty="0"/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jfg;gNd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ck;kplj;jpy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jfdg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gypahNdd</a:t>
            </a:r>
            <a:r>
              <a:rPr lang="en-US" sz="3200" b="1" dirty="0">
                <a:latin typeface="Bamini" pitchFamily="2" charset="0"/>
              </a:rPr>
              <a:t>;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ctr">
              <a:buNone/>
            </a:pPr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Thagapanae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ummidathil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Thanap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paliyaanaen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27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mf;fpdp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wf;fptpLk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Kw;wpYk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epWj;jptpLk</a:t>
            </a:r>
            <a:r>
              <a:rPr lang="en-US" sz="3200" b="1" dirty="0">
                <a:latin typeface="Bamini" pitchFamily="2" charset="0"/>
              </a:rPr>
              <a:t>;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ctr">
              <a:buNone/>
            </a:pPr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Akini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irakividum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Mutrilum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niruthividum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74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cuj;j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Fuypy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ghly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ghb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kfpo;fpNwd</a:t>
            </a:r>
            <a:r>
              <a:rPr lang="en-US" sz="3200" b="1" dirty="0">
                <a:latin typeface="Bamini" pitchFamily="2" charset="0"/>
              </a:rPr>
              <a:t>;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ctr">
              <a:buNone/>
            </a:pPr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Uratha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kuralil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paadal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Paadi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magilkiren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51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tpaj;jF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nray;fs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vy;yhk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vLj;J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ciuf;fpNwd</a:t>
            </a:r>
            <a:r>
              <a:rPr lang="en-US" sz="3200" b="1" dirty="0">
                <a:latin typeface="Bamini" pitchFamily="2" charset="0"/>
              </a:rPr>
              <a:t>; MMM.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ctr">
              <a:buNone/>
            </a:pPr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Viyathagu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seyalgal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ellam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Eduthu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uraikiren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... (2)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98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ve;NerNu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vypNahd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vd;WNk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caHe;jtNu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vgpNdrNu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vypNahd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vd;WNk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caHe;jtNu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Ennesarae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el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eliyon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Endrumae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uyarnthavare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Ebenezare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el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eliyon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Endrumae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uyarnthavare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23088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61</TotalTime>
  <Words>85</Words>
  <Application>Microsoft Office PowerPoint</Application>
  <PresentationFormat>On-screen Show (4:3)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106</cp:revision>
  <dcterms:created xsi:type="dcterms:W3CDTF">2014-06-24T15:50:24Z</dcterms:created>
  <dcterms:modified xsi:type="dcterms:W3CDTF">2019-03-06T16:43:47Z</dcterms:modified>
</cp:coreProperties>
</file>