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Bless the Lord, Oh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Worship His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like never before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I’ll worship Your holy name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sun comes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a new day dawning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time to sing Your song again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Whatever may pass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whatever lies before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me be singing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 evening comes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Bless the Lord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44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rich in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You are slow to anger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name is great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Your heart is kind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17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all Your goodness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keep on singing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 thousand reasons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my heart to find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Bless the Lord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on that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my strength is failing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end draws near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my time has come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4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 my soul will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praise unending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 thousand years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then forevermore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Bless the Lord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4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worship Your holy name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8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never before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my soul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worship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I will worship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worship Your holy name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168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205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679</cp:revision>
  <dcterms:created xsi:type="dcterms:W3CDTF">2023-03-13T17:37:04Z</dcterms:created>
  <dcterms:modified xsi:type="dcterms:W3CDTF">2024-06-01T09:45:29Z</dcterms:modified>
</cp:coreProperties>
</file>