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070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385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84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1226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529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308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977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21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9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695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409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21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69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66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836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12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15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3666AF-10E3-4CF4-A287-71F9D51898BA}" type="datetimeFigureOut">
              <a:rPr lang="en-US" smtClean="0"/>
              <a:pPr/>
              <a:t>7/22/2019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9C2E9-D15A-42DC-9CA7-A9A1000E48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5595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Bless the Lord, O my soul (Key: </a:t>
            </a:r>
            <a:r>
              <a:rPr lang="en-US" sz="3200" b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Bless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Lord, O my 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soul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my soul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Worship His holy name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 like never before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my soul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I’ll worship Your holy name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sun comes up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 a new day dawning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It’s time to sing Your song again</a:t>
            </a:r>
          </a:p>
        </p:txBody>
      </p:sp>
    </p:spTree>
    <p:extLst>
      <p:ext uri="{BB962C8B-B14F-4D97-AF65-F5344CB8AC3E}">
        <p14:creationId xmlns:p14="http://schemas.microsoft.com/office/powerpoint/2010/main" val="169199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Whatever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may pass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whatever lies before me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me be singing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the evening comes</a:t>
            </a:r>
          </a:p>
          <a:p>
            <a:pPr lvl="0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 Bless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Lord, O my soul</a:t>
            </a:r>
          </a:p>
        </p:txBody>
      </p:sp>
    </p:spTree>
    <p:extLst>
      <p:ext uri="{BB962C8B-B14F-4D97-AF65-F5344CB8AC3E}">
        <p14:creationId xmlns:p14="http://schemas.microsoft.com/office/powerpoint/2010/main" val="502437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are rich in love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You are slow to anger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Your name is great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Your heart is kind</a:t>
            </a:r>
          </a:p>
        </p:txBody>
      </p:sp>
    </p:spTree>
    <p:extLst>
      <p:ext uri="{BB962C8B-B14F-4D97-AF65-F5344CB8AC3E}">
        <p14:creationId xmlns:p14="http://schemas.microsoft.com/office/powerpoint/2010/main" val="1882334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Your goodness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will keep on singing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 thousand reasons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my heart to find</a:t>
            </a:r>
          </a:p>
          <a:p>
            <a:pPr lvl="0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 Bless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Lord, O my </a:t>
            </a:r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soul       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350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 that day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When my strength </a:t>
            </a:r>
            <a:r>
              <a:rPr lang="en-US" sz="3200" b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3200" b="1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failing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end draws near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my time has come</a:t>
            </a:r>
          </a:p>
        </p:txBody>
      </p:sp>
    </p:spTree>
    <p:extLst>
      <p:ext uri="{BB962C8B-B14F-4D97-AF65-F5344CB8AC3E}">
        <p14:creationId xmlns:p14="http://schemas.microsoft.com/office/powerpoint/2010/main" val="317158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Still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my soul will sing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Your praise unending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Ten thousand years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 then forevermore</a:t>
            </a:r>
          </a:p>
          <a:p>
            <a:pPr lvl="0"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Bless the Lord, O my soul</a:t>
            </a:r>
          </a:p>
        </p:txBody>
      </p:sp>
    </p:spTree>
    <p:extLst>
      <p:ext uri="{BB962C8B-B14F-4D97-AF65-F5344CB8AC3E}">
        <p14:creationId xmlns:p14="http://schemas.microsoft.com/office/powerpoint/2010/main" val="1879026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1816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worship Your holy name (2)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Sing like never before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my soul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will worship Your holy name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Jesus, I will worship Your holy name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 will worship Your holy name</a:t>
            </a:r>
          </a:p>
        </p:txBody>
      </p:sp>
    </p:spTree>
    <p:extLst>
      <p:ext uri="{BB962C8B-B14F-4D97-AF65-F5344CB8AC3E}">
        <p14:creationId xmlns:p14="http://schemas.microsoft.com/office/powerpoint/2010/main" val="385975012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9</TotalTime>
  <Words>172</Words>
  <Application>Microsoft Office PowerPoint</Application>
  <PresentationFormat>On-screen Show (4:3)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25</cp:revision>
  <dcterms:created xsi:type="dcterms:W3CDTF">2014-06-10T17:05:03Z</dcterms:created>
  <dcterms:modified xsi:type="dcterms:W3CDTF">2019-07-22T16:58:25Z</dcterms:modified>
</cp:coreProperties>
</file>