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land that is plentiful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Your streams of abundance flow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I'm found in the desert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I walk through the wilderness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blessing You pour out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turn back to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darkness closes in,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 I will say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4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the name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the name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glorious name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sun's shining down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world's 'all as it should be'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road marked with suffering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there's pain in the offering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 </a:t>
            </a: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Every blessing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the name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the name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be Your glorious name (2)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4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205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669</cp:revision>
  <dcterms:created xsi:type="dcterms:W3CDTF">2023-03-13T17:37:04Z</dcterms:created>
  <dcterms:modified xsi:type="dcterms:W3CDTF">2024-06-01T09:39:39Z</dcterms:modified>
</cp:coreProperties>
</file>