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2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8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27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24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84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3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0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07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0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6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5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5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5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7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Blessed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Your Name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land that is plentiful 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Your streams of abundance flow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Blessed be Your name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Blessed Be Your name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I'm found in the desert place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Though I walk through the wilderness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Blessed Be Your name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blessing You pour out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I'll turn back to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the darkness closes in, Lord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Still I will say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Blessed be the name of the Lord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Blessed be Your name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Blessed be the name of the Lord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Blessed be Your glorious name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Blessed be Your name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the sun's shining down on 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the world's 'all as it should be'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Blessed be Your name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Blessed be Your name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On the road marked with suffering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Though there's pain in the offering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Blessed be Your name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8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2484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 blessing You pour out </a:t>
            </a:r>
            <a:b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I'll turn back to praise</a:t>
            </a:r>
            <a:b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the darkness closes in, Lord</a:t>
            </a:r>
            <a:b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Still I will say</a:t>
            </a:r>
            <a:b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Blessed be the name of the Lord</a:t>
            </a:r>
            <a:b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Blessed be Your name</a:t>
            </a:r>
            <a:b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Blessed be the name of the Lord</a:t>
            </a:r>
            <a:b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Blessed be Your glorious name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63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Blessed be the name of the Lord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Blessed be Your name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Blessed be the name of the Lord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Blessed be Your glorious name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8507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25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23</cp:revision>
  <dcterms:created xsi:type="dcterms:W3CDTF">2014-06-03T15:40:16Z</dcterms:created>
  <dcterms:modified xsi:type="dcterms:W3CDTF">2016-06-30T16:11:55Z</dcterms:modified>
</cp:coreProperties>
</file>