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கிறிஸ்மஸ் கிறிஸ்மஸ் வந்தாச்சு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நமக்காகவே இயேசு பிறந்தாரே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தேவகுமாரன் பூமியில்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பரலோகத்தை விட்டு இறங்கினார்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நம்மைப்போல் ஒரு மனிதரானார்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நம்மேல் எவ்வளவாய் அன்பு வைத்தார்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கிறிஸ்மஸ் கிறிஸ்மஸ் வந்தாச்சு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Christmas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vanthachu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Namakagavae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pirantharae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- 2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Deva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kumaran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puvil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vandhar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Paralogathai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vituranginar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Namaipol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manithan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aanar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Namel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evazhlavai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vaithar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களிகூர்ந்து பாடிடுவோம் நம்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 நம்மிடம் வந்துதாரு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இருள் நீக்க வெயிச்சத்தை தந்திட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உலகத்தின் ஒளியாய் பிறந்தித்தாரு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விண்ணில்; மகிமை உலகத்தின் மகிழ்ச்சி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எங்கும் பெருகட்டுமே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மண்ணில் உதித்த மகிமையின்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தேவனை மகிழ்ந்து கூர்ந்து தொழுதிடுவோமே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Kalikordhu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padiduvom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Raja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nammidam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vandhetarae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Erul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neeka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velichaithai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thandhida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Ozhlagathin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ozhliyai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piranthitarae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Vinnil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Ozhlagathin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magilchi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Samathanam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egum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perukatumae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Mannil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udhithae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magimaiyin</a:t>
            </a:r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</a:rPr>
              <a:t>D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evanai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</a:rPr>
              <a:t>m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agilnthu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koornthuthozhudhiduvomae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Come on rise up shine for Him</a:t>
            </a:r>
            <a:br>
              <a:rPr lang="en-US" sz="2800" dirty="0"/>
            </a:b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அவர்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ஒளி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நம்மிலே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Let us tell His love today</a:t>
            </a:r>
            <a:br>
              <a:rPr lang="en-US" sz="2800" dirty="0"/>
            </a:b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உலகத்திலே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– 2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Come on rise up shine for Him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ozhli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namilae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Let us tell His love today</a:t>
            </a:r>
            <a:br>
              <a:rPr lang="en-US" sz="2800" dirty="0"/>
            </a:br>
            <a:r>
              <a:rPr lang="en-US" sz="2800" b="1" i="0" dirty="0" err="1">
                <a:effectLst/>
                <a:latin typeface="Arial" panose="020B0604020202020204" pitchFamily="34" charset="0"/>
              </a:rPr>
              <a:t>Ozhlagathilae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-- 2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திரள் கூட்ட தூதர்கள் சேனை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துதிகள் வானில் தொனித்திடவே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பனியும் குளிரும் முடிய இரவில்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பூவில் நம்பிக்கை மலர்ந்திடவே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முன்னனை மீது மரியாளின் மைந்தன்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பாலகன் இயேசு பிறந்திட்டாரே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நடத்தம் வீதிவெளி சுடரை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நம்மோடு நீதியார் இருக்கிறார்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dhudhargal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dhonithidavae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mazhlardhidavae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mariyalin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maidhan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Palagan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piranthitarae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veedivelli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irukirar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There is fear no more Shame no more</a:t>
            </a:r>
            <a:br>
              <a:rPr lang="en-US" sz="2800" dirty="0"/>
            </a:b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அவர்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பெலன்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நம்மிலே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Let our hearts be filled with joy</a:t>
            </a:r>
            <a:br>
              <a:rPr lang="en-US" sz="2800" dirty="0"/>
            </a:b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என்றும்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1" i="0" dirty="0" err="1">
                <a:effectLst/>
                <a:latin typeface="Times New Roman" panose="02020603050405020304" pitchFamily="18" charset="0"/>
              </a:rPr>
              <a:t>என்றுமே</a:t>
            </a:r>
            <a:r>
              <a:rPr lang="en-US" sz="2800" b="1" i="0" dirty="0">
                <a:effectLst/>
                <a:latin typeface="Times New Roman" panose="02020603050405020304" pitchFamily="18" charset="0"/>
              </a:rPr>
              <a:t> – 2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fear no more Shame no more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belan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namilae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Let our hearts be filled with joy</a:t>
            </a:r>
            <a:br>
              <a:rPr lang="en-US" sz="2800" dirty="0"/>
            </a:br>
            <a:r>
              <a:rPr lang="en-US" sz="2800" b="1" i="0" dirty="0" err="1">
                <a:effectLst/>
                <a:latin typeface="Arial" panose="020B0604020202020204" pitchFamily="34" charset="0"/>
              </a:rPr>
              <a:t>Endrum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yendrumae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634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669</TotalTime>
  <Words>293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479</cp:revision>
  <dcterms:created xsi:type="dcterms:W3CDTF">2023-03-13T17:37:04Z</dcterms:created>
  <dcterms:modified xsi:type="dcterms:W3CDTF">2023-07-29T13:17:12Z</dcterms:modified>
</cp:coreProperties>
</file>