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கிறிஸ்மஸ் நாளிதே கிறிஸ்மஸ் நாளிதே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கிறிஸ்மஸ் நாளிதே கிறிஸ்மஸ் நாளிதே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கிறிஸ்மஸ் நாளிதே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Christmas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christmas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Christmas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christmas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Christmas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எல்லோரும் பாடி கொண்டாடி மகிழும்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கிறிஸ்மஸ் நாளிதே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எல்லோரும் பாடி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கிறிஸ்மஸ் நாளிதே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Christmas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Christmas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மேய்ப்பர்கள் வணங்கிட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சாஸ்திரிகள் தொழுதிட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பிறந்திட்டார் இயேசு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மேய்ப்பர்கள்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vanangida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Sasthirigal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tholuthida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Meipargal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குடும்பங்கள் சேர்ந்திட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இயேசுவை தொழுதிட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பிறந்திட்டார் இயேசு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குடும்பங்கள்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Kudumbangal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tholuthida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Kudumbangal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கிறிஸ்மஸ் நாளிதே கிறிஸ்மஸ் நாளிதே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கிறிஸ்மஸ் நாளிதே கிறிஸ்மஸ் நாளிதே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கிறிஸ்மஸ் நாளிதே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Christmas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christmas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Christmas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christmas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Christmas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3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எல்லோரும் பாடி கொண்டாடி மகிழும்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கிறிஸ்மஸ் நாளிதே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எல்லோரும் பாடி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கிறிஸ்மஸ் நாளிதே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Christmas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Christmas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nalidhe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பரலோகம் மகிழ்ந்திட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தூதர்கள் துதித்திட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பிறந்திட்டார் இயேசு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பரலோகம் மகிழ்ந்திட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magilnthida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3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பூலோகம்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மகிழ்ந்திட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உலகமே துதித்திட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பிறந்திட்டார் இயேசு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Boologam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51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672</TotalTime>
  <Words>196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481</cp:revision>
  <dcterms:created xsi:type="dcterms:W3CDTF">2023-03-13T17:37:04Z</dcterms:created>
  <dcterms:modified xsi:type="dcterms:W3CDTF">2023-07-29T14:05:11Z</dcterms:modified>
</cp:coreProperties>
</file>