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2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89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0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86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3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7491-7311-4427-8919-4A53638A024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1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sv-SE" sz="3200" b="1" dirty="0">
                <a:latin typeface="Calibri" panose="020F0502020204030204" pitchFamily="34" charset="0"/>
              </a:rPr>
              <a:t>En Nesare En </a:t>
            </a:r>
            <a:r>
              <a:rPr lang="sv-SE" sz="3200" b="1">
                <a:latin typeface="Calibri" panose="020F0502020204030204" pitchFamily="34" charset="0"/>
              </a:rPr>
              <a:t>Aathma Nayagare</a:t>
            </a:r>
            <a:endParaRPr lang="en-US" sz="3200" b="1" dirty="0">
              <a:latin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Bamini" panose="020B0603050302020204" pitchFamily="34" charset="0"/>
              </a:rPr>
              <a:t>vd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NerNu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vd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Mj;k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ehafNu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te;jpLtPu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vd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fz;zPu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Jilj;jplNt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ck;kpy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ehd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Nru;e;jplNt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vd</a:t>
            </a:r>
            <a:r>
              <a:rPr lang="en-US" sz="3200" b="1" dirty="0">
                <a:latin typeface="Bamini" panose="020B0603050302020204" pitchFamily="34" charset="0"/>
              </a:rPr>
              <a:t>; ,</a:t>
            </a:r>
            <a:r>
              <a:rPr lang="en-US" sz="3200" b="1" dirty="0" err="1">
                <a:latin typeface="Bamini" panose="020B0603050302020204" pitchFamily="34" charset="0"/>
              </a:rPr>
              <a:t>NaRNt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kj;a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thdpy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Ntfk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te;jpLtPu</a:t>
            </a:r>
            <a:endParaRPr lang="en-US" sz="3200" b="1" dirty="0">
              <a:latin typeface="Bamini" panose="020B060305030202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</a:rPr>
              <a:t>nesarae</a:t>
            </a:r>
            <a:r>
              <a:rPr lang="en-US" sz="3200" b="1" dirty="0">
                <a:latin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</a:rPr>
              <a:t>aathma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nayagare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Vanthiduveer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</a:rPr>
              <a:t>kaneer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thudaithidavae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Ummil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sernthidavae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</a:rPr>
              <a:t>yesuvae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mathya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vaanil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vegam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Vanthiduveer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3200" b="1" dirty="0">
              <a:latin typeface="Bamini" panose="020B0603050302020204" pitchFamily="34" charset="0"/>
            </a:endParaRPr>
          </a:p>
          <a:p>
            <a:pPr algn="ctr"/>
            <a:r>
              <a:rPr lang="en-US" sz="3200" b="1" dirty="0" err="1">
                <a:latin typeface="Bamini" panose="020B0603050302020204" pitchFamily="34" charset="0"/>
              </a:rPr>
              <a:t>tpz;Nkfj;jpy</a:t>
            </a:r>
            <a:r>
              <a:rPr lang="en-US" sz="3200" b="1" dirty="0">
                <a:latin typeface="Bamini" panose="020B0603050302020204" pitchFamily="34" charset="0"/>
              </a:rPr>
              <a:t>; J}j </a:t>
            </a:r>
            <a:r>
              <a:rPr lang="en-US" sz="3200" b="1" dirty="0" err="1">
                <a:latin typeface="Bamini" panose="020B0603050302020204" pitchFamily="34" charset="0"/>
              </a:rPr>
              <a:t>fzq;fSld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tUk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Neuk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vdf;fha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fhag;gl;ljhk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nghd;Kfk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Kj;jk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nra;jpl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jz;zPu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NjLk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khd;fisg;Nghy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ehDk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thQ;rpf;fpNwd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Bamini" panose="020B060305030202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</a:rPr>
              <a:t>Vinmegathil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thootha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kanangaludan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Varum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neram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Enakaai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kayapattathaam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Ponmegam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mutham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seithida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Thaneer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thedum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Maangalaipola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naanum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Vaangikiraen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3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 err="1">
                <a:latin typeface="Bamini" panose="020B0603050302020204" pitchFamily="34" charset="0"/>
              </a:rPr>
              <a:t>ntz</a:t>
            </a:r>
            <a:r>
              <a:rPr lang="en-US" sz="3200" b="1" dirty="0">
                <a:latin typeface="Bamini" panose="020B0603050302020204" pitchFamily="34" charset="0"/>
              </a:rPr>
              <a:t>; t];</a:t>
            </a:r>
            <a:r>
              <a:rPr lang="en-US" sz="3200" b="1" dirty="0" err="1">
                <a:latin typeface="Bamini" panose="020B0603050302020204" pitchFamily="34" charset="0"/>
              </a:rPr>
              <a:t>jpuk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jupj;J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capu;j;njOe;j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anose="020B0603050302020204" pitchFamily="34" charset="0"/>
              </a:rPr>
              <a:t>Rj;jUld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Nru;e;J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epd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r%fj;jpNy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my;NyY</a:t>
            </a:r>
            <a:r>
              <a:rPr lang="en-US" sz="3200" b="1" dirty="0">
                <a:latin typeface="Bamini" panose="020B0603050302020204" pitchFamily="34" charset="0"/>
              </a:rPr>
              <a:t>}ah </a:t>
            </a:r>
            <a:r>
              <a:rPr lang="en-US" sz="3200" b="1" dirty="0" err="1">
                <a:latin typeface="Bamini" panose="020B0603050302020204" pitchFamily="34" charset="0"/>
              </a:rPr>
              <a:t>ghbl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Gj;jpAs;s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fd;dpifNghy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vg;NghJk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Maj;jNk</a:t>
            </a:r>
            <a:endParaRPr lang="en-US" sz="3200" b="1" dirty="0">
              <a:latin typeface="Bamini" panose="020B060305030202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</a:rPr>
              <a:t>Ven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vasthiram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tharithu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uyirtheluntha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</a:rPr>
              <a:t>Sutharudan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Sernthu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nin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samugathilae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</a:rPr>
              <a:t>Halleluiah </a:t>
            </a:r>
            <a:r>
              <a:rPr lang="en-US" sz="3200" b="1" dirty="0" err="1">
                <a:latin typeface="Calibri" panose="020F0502020204030204" pitchFamily="34" charset="0"/>
              </a:rPr>
              <a:t>paadida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Puthiyulla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kannigaipoel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epothum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</a:rPr>
              <a:t>Ayathamae</a:t>
            </a:r>
            <a:endParaRPr lang="en-US" sz="32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 err="1">
                <a:latin typeface="Bamini" panose="020B0603050302020204" pitchFamily="34" charset="0"/>
              </a:rPr>
              <a:t>R+upa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re;jpu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el;rj;jpuq;fis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fle;J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nrhu;f;f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tPl;by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gspq;F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ejpNahuj;jpy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>
                <a:latin typeface="Bamini" panose="020B0603050302020204" pitchFamily="34" charset="0"/>
              </a:rPr>
              <a:t>[</a:t>
            </a:r>
            <a:r>
              <a:rPr lang="en-US" sz="3200" b="1" dirty="0" err="1">
                <a:latin typeface="Bamini" panose="020B0603050302020204" pitchFamily="34" charset="0"/>
              </a:rPr>
              <a:t>Pt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tpUl;rj;jpd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epoypy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epj;jpa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tPl;by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Nru;e;jpl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thQ;rpf;fpNwd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vd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NerNu</a:t>
            </a:r>
            <a:endParaRPr lang="en-US" sz="3200" b="1" dirty="0">
              <a:latin typeface="Bamini" panose="020B060305030202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anose="020B0603050302020204" pitchFamily="34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</a:rPr>
              <a:t>Sooriya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santhira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natchathirangalai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kadanthu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</a:rPr>
              <a:t>Sorka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veethil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Palingu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nathiyorathil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</a:rPr>
              <a:t>Jeeva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viruthchathin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nilalil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Nithiya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veethil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sernthida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vaanchikiren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</a:rPr>
              <a:t>nesarae</a:t>
            </a:r>
            <a:endParaRPr lang="en-US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975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</TotalTime>
  <Words>325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60</cp:revision>
  <dcterms:created xsi:type="dcterms:W3CDTF">2014-06-22T17:20:33Z</dcterms:created>
  <dcterms:modified xsi:type="dcterms:W3CDTF">2022-08-24T17:51:19Z</dcterms:modified>
</cp:coreProperties>
</file>