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8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43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3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2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8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2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C515-3016-4F71-B892-BFB587B995B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9496-D1DB-4437-BDEB-C71C4D8A2D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1"/>
            <a:ext cx="9144000" cy="45720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1.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NerNu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Mj;k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ehafNu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te;jpLtPH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fz;zPH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Jilj;jplNt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ck;kpy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NrHe;jplNt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NaRNt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kj;a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thdpy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Ntfk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te;jpLtPH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778691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tpz;Nkfj;jpy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Jhj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fzq;fSld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tUk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Neuk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vdf;fha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fhag;gl;ljhk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nghd;Kfk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Kj;jk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nra;jpl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jz;zPH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NjLk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khd;fisg;Nghy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thQ;rpf;fpNwd</a:t>
            </a:r>
            <a:r>
              <a:rPr lang="en-US" sz="3200" b="1" dirty="0" smtClean="0">
                <a:latin typeface="Bamini" pitchFamily="2" charset="0"/>
              </a:rPr>
              <a:t>;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702491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ntz</a:t>
            </a:r>
            <a:r>
              <a:rPr lang="en-US" sz="3200" b="1" dirty="0" smtClean="0">
                <a:latin typeface="Bamini" pitchFamily="2" charset="0"/>
              </a:rPr>
              <a:t>; t];</a:t>
            </a:r>
            <a:r>
              <a:rPr lang="en-US" sz="3200" b="1" dirty="0" err="1" smtClean="0">
                <a:latin typeface="Bamini" pitchFamily="2" charset="0"/>
              </a:rPr>
              <a:t>jpuk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jupj;J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capHj;njOe;j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Rj;jUld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NrHe;J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r%fj;jpNy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my;NyYhah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ghbl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Gj;jpAs;s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fd;dpifNghy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vg;NghJk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Maj;jNk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626291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4. #</a:t>
            </a:r>
            <a:r>
              <a:rPr lang="en-US" sz="3200" b="1" dirty="0" err="1" smtClean="0">
                <a:latin typeface="Bamini" pitchFamily="2" charset="0"/>
              </a:rPr>
              <a:t>upa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re;jpu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el;rj;jpuq;fis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fle;J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nrhHf;f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tPl;by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gspq;F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ejpNahuj;jpy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[Pt </a:t>
            </a:r>
            <a:r>
              <a:rPr lang="en-US" sz="3200" b="1" dirty="0" err="1" smtClean="0">
                <a:latin typeface="Bamini" pitchFamily="2" charset="0"/>
              </a:rPr>
              <a:t>tpUl;rj;jpd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epoypy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epj;jpa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tPl;by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NrHe;jpl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thQ;rpf;fpNwd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NerNu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33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11</cp:revision>
  <dcterms:created xsi:type="dcterms:W3CDTF">2014-06-09T16:07:35Z</dcterms:created>
  <dcterms:modified xsi:type="dcterms:W3CDTF">2016-07-12T17:13:18Z</dcterms:modified>
</cp:coreProperties>
</file>