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31CEDDF-7126-4554-BBEC-E4D2B3D5F5B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8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6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31CEDDF-7126-4554-BBEC-E4D2B3D5F5B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90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31CEDDF-7126-4554-BBEC-E4D2B3D5F5B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2176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31CEDDF-7126-4554-BBEC-E4D2B3D5F5B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4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0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76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52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31CEDDF-7126-4554-BBEC-E4D2B3D5F5B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31CEDDF-7126-4554-BBEC-E4D2B3D5F5B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4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0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4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6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5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EDDF-7126-4554-BBEC-E4D2B3D5F5B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epiyik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mwpe;jtu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ghtp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mioj;jtu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kPwpd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gpd;Gk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ntWf;fhjtu</a:t>
            </a:r>
            <a:r>
              <a:rPr lang="en-US" sz="3200" b="1" dirty="0">
                <a:latin typeface="Bamini" pitchFamily="2" charset="0"/>
              </a:rPr>
              <a:t>;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nilamai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arinthavar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Paavi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azhaithavar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Meerinaa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pinbum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verukathavar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ck;ikg;Nghy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vd;id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Nerpf;f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xUtUk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y;iy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Nerpj;jtupy</a:t>
            </a:r>
            <a:r>
              <a:rPr lang="en-US" sz="3200" b="1" dirty="0">
                <a:latin typeface="Bamini" pitchFamily="2" charset="0"/>
              </a:rPr>
              <a:t>; ,J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md;ig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d;Dk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fhztpy;iy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Ummaipole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smtClean="0">
                <a:latin typeface="Calibri" panose="020F0502020204030204" pitchFamily="34" charset="0"/>
                <a:cs typeface="Calibri" panose="020F0502020204030204" pitchFamily="34" charset="0"/>
              </a:rPr>
              <a:t> nesika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oruvarum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illai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Nesithavaril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pole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kanavillai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tptupf;f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Kbatpy;iy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tu;zpf;f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thu;j;ijapy;iy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md;ig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kl;Lk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vd;dntd;W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nrhy;y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njupatpy;iy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Vivarika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mudiyavillai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varnika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vaarthai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illai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mathum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ennavendru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Sola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theriyavillai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9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Njb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te;j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NerNk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MUapu</a:t>
            </a:r>
            <a:r>
              <a:rPr lang="en-US" sz="3200" b="1" dirty="0" smtClean="0">
                <a:latin typeface="Bamini" pitchFamily="2" charset="0"/>
              </a:rPr>
              <a:t>; ,</a:t>
            </a:r>
            <a:r>
              <a:rPr lang="en-US" sz="3200" b="1" dirty="0" err="1" smtClean="0">
                <a:latin typeface="Bamini" pitchFamily="2" charset="0"/>
              </a:rPr>
              <a:t>NaRNt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ck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md;gpy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xd;Nw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cz;ik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cz;nld;W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fz;Nld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Thedi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vantha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nesamae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Aaruyir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anbil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ondrae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Unmai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undenru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kandaen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7887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22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25</cp:revision>
  <dcterms:created xsi:type="dcterms:W3CDTF">2014-06-23T17:36:02Z</dcterms:created>
  <dcterms:modified xsi:type="dcterms:W3CDTF">2018-05-15T01:50:52Z</dcterms:modified>
</cp:coreProperties>
</file>