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ED37C74-06E7-48C9-9BBD-1FAEF83CD253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4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5789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82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4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5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5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8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2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37C74-06E7-48C9-9BBD-1FAEF83CD253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2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epidnty;yhk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Vf;fnky;yhk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thQ;irnay;yhk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ck;NkhL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elf;fZNk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ck;NkhL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gofZNk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rpj;jk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nra;aNt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md;Ng</a:t>
            </a:r>
            <a:r>
              <a:rPr lang="en-US" sz="3200" b="1" dirty="0">
                <a:latin typeface="Bamini" pitchFamily="2" charset="0"/>
              </a:rPr>
              <a:t>&gt;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capNu</a:t>
            </a:r>
            <a:r>
              <a:rPr lang="en-US" sz="3200" b="1" dirty="0">
                <a:latin typeface="Bamini" pitchFamily="2" charset="0"/>
              </a:rPr>
              <a:t>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Ninaivellaam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Yaekkamellaam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Vaanjaiellaam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Ummodu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Nadakkanumae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Ummodu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Pazhaganumae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Undhan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Siththam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Seiyanumae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Uyirae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2800" b="1" dirty="0" smtClean="0">
                <a:latin typeface="Bamini" pitchFamily="2" charset="0"/>
              </a:rPr>
              <a:t>1</a:t>
            </a:r>
            <a:r>
              <a:rPr lang="en-US" sz="2800" b="1" dirty="0">
                <a:latin typeface="Bamini" pitchFamily="2" charset="0"/>
              </a:rPr>
              <a:t>. </a:t>
            </a:r>
            <a:r>
              <a:rPr lang="en-US" sz="2800" b="1" dirty="0" err="1">
                <a:latin typeface="Bamini" pitchFamily="2" charset="0"/>
              </a:rPr>
              <a:t>kiof;fhf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fhj;jpUf;Fk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gapu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Nghy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ehd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fhj;jpUe;Njd</a:t>
            </a:r>
            <a:r>
              <a:rPr lang="en-US" sz="28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2800" b="1" dirty="0" err="1">
                <a:latin typeface="Bamini" pitchFamily="2" charset="0"/>
              </a:rPr>
              <a:t>fPo;fhw;W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tPRk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vd;W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MtYld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vjpu;ghu;j;jpUe;Njd</a:t>
            </a:r>
            <a:r>
              <a:rPr lang="en-US" sz="28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2800" b="1" dirty="0" err="1">
                <a:latin typeface="Bamini" pitchFamily="2" charset="0"/>
              </a:rPr>
              <a:t>kioahf</a:t>
            </a:r>
            <a:r>
              <a:rPr lang="en-US" sz="2800" b="1" dirty="0">
                <a:latin typeface="Bamini" pitchFamily="2" charset="0"/>
              </a:rPr>
              <a:t> ,</a:t>
            </a:r>
            <a:r>
              <a:rPr lang="en-US" sz="2800" b="1" dirty="0" err="1">
                <a:latin typeface="Bamini" pitchFamily="2" charset="0"/>
              </a:rPr>
              <a:t>wq;fZNk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vd;id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KOJk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eidf;fZNk</a:t>
            </a:r>
            <a:endParaRPr lang="en-US" sz="28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2800" b="1" dirty="0" err="1">
                <a:latin typeface="Bamini" pitchFamily="2" charset="0"/>
              </a:rPr>
              <a:t>vd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md;Ng</a:t>
            </a:r>
            <a:r>
              <a:rPr lang="en-US" sz="2800" b="1" dirty="0">
                <a:latin typeface="Bamini" pitchFamily="2" charset="0"/>
              </a:rPr>
              <a:t>&gt; </a:t>
            </a:r>
            <a:r>
              <a:rPr lang="en-US" sz="2800" b="1" dirty="0" err="1">
                <a:latin typeface="Bamini" pitchFamily="2" charset="0"/>
              </a:rPr>
              <a:t>vd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capNu</a:t>
            </a:r>
            <a:r>
              <a:rPr lang="en-US" sz="2800" b="1" dirty="0" smtClean="0">
                <a:latin typeface="Bamini" pitchFamily="2" charset="0"/>
              </a:rPr>
              <a:t> (2)</a:t>
            </a:r>
            <a:endParaRPr lang="en-US" sz="2800" b="1" dirty="0">
              <a:latin typeface="Bamini" pitchFamily="2" charset="0"/>
            </a:endParaRPr>
          </a:p>
          <a:p>
            <a:pPr algn="ctr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buNone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Mazhaikkaaga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Kaathirukkum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Payirpola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Kaaththirundhaen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Keel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Kaattru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Veesum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Aavaludan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Yedhir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Paarththirundhaen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Mazhaiyaaga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Iranganumae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Muzhudhum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Nanaikkanumae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Mazhaiyaaga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Iranganumae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Muzhudhum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Nanaikkanumae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Anbaen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Uyirae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2800" b="1" dirty="0" smtClean="0">
                <a:latin typeface="Bamini" pitchFamily="2" charset="0"/>
              </a:rPr>
              <a:t>2. </a:t>
            </a:r>
            <a:r>
              <a:rPr lang="en-US" sz="2800" b="1" dirty="0" err="1">
                <a:latin typeface="Bamini" pitchFamily="2" charset="0"/>
              </a:rPr>
              <a:t>jhnad;Ngd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jfg;gndd;Ngd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jdpikapNy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ve;jd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Jiznad;Ngd</a:t>
            </a:r>
            <a:r>
              <a:rPr lang="en-US" sz="2800" b="1" dirty="0">
                <a:latin typeface="Bamini" pitchFamily="2" charset="0"/>
              </a:rPr>
              <a:t>;</a:t>
            </a:r>
            <a:endParaRPr lang="en-US" sz="28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2800" b="1" dirty="0" err="1">
                <a:latin typeface="Bamini" pitchFamily="2" charset="0"/>
              </a:rPr>
              <a:t>rpNefpjNu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rpwe;jtNu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khu;NghL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vd;id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mizg;gtNu</a:t>
            </a:r>
            <a:endParaRPr lang="en-US" sz="28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2800" b="1" dirty="0" err="1">
                <a:latin typeface="Bamini" pitchFamily="2" charset="0"/>
              </a:rPr>
              <a:t>kzthl;b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vd;wtNu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kzthsd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smtClean="0">
                <a:latin typeface="Bamini" pitchFamily="2" charset="0"/>
              </a:rPr>
              <a:t>,</a:t>
            </a:r>
            <a:r>
              <a:rPr lang="en-US" sz="2800" b="1" dirty="0" err="1" smtClean="0">
                <a:latin typeface="Bamini" pitchFamily="2" charset="0"/>
              </a:rPr>
              <a:t>NaRNt</a:t>
            </a:r>
            <a:endParaRPr lang="en-US" sz="28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2800" b="1" dirty="0" err="1">
                <a:latin typeface="Bamini" pitchFamily="2" charset="0"/>
              </a:rPr>
              <a:t>vd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md;Ng</a:t>
            </a:r>
            <a:r>
              <a:rPr lang="en-US" sz="2800" b="1" dirty="0">
                <a:latin typeface="Bamini" pitchFamily="2" charset="0"/>
              </a:rPr>
              <a:t>&gt; </a:t>
            </a:r>
            <a:r>
              <a:rPr lang="en-US" sz="2800" b="1" dirty="0" err="1">
                <a:latin typeface="Bamini" pitchFamily="2" charset="0"/>
              </a:rPr>
              <a:t>vd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capNu</a:t>
            </a:r>
            <a:r>
              <a:rPr lang="en-US" sz="2800" b="1" dirty="0" smtClean="0">
                <a:latin typeface="Bamini" pitchFamily="2" charset="0"/>
              </a:rPr>
              <a:t> (2)</a:t>
            </a:r>
            <a:endParaRPr lang="en-US" sz="2800" b="1" dirty="0" smtClean="0">
              <a:latin typeface="Bamini" pitchFamily="2" charset="0"/>
            </a:endParaRPr>
          </a:p>
          <a:p>
            <a:pPr marL="0" indent="0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buNone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Thaayenben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thagapanenpen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Thanimaiyilae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enthan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thunaienbaen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Snegithirae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siranthavarae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maarpodu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anaippavarae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Manavaathi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endravarae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manavallan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uyirae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4360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112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32</cp:revision>
  <dcterms:created xsi:type="dcterms:W3CDTF">2014-06-22T16:50:13Z</dcterms:created>
  <dcterms:modified xsi:type="dcterms:W3CDTF">2016-08-27T16:46:26Z</dcterms:modified>
</cp:coreProperties>
</file>