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என் நினைவுகள் இன்று அழிந்தாலும்</a:t>
            </a:r>
            <a:br>
              <a:rPr lang="ta-IN" sz="2800" dirty="0"/>
            </a:br>
            <a:r>
              <a:rPr lang="ta-IN" sz="2800" b="1" dirty="0"/>
              <a:t>நினைவிருக்கும் உம் பிரசன்னமே – 2</a:t>
            </a:r>
            <a:br>
              <a:rPr lang="ta-IN" sz="2800" dirty="0"/>
            </a:br>
            <a:r>
              <a:rPr lang="ta-IN" sz="2800" b="1" dirty="0"/>
              <a:t>போகையிலும் வருகையிலும்</a:t>
            </a:r>
            <a:br>
              <a:rPr lang="ta-IN" sz="2800" dirty="0"/>
            </a:br>
            <a:r>
              <a:rPr lang="ta-IN" sz="2800" b="1" dirty="0"/>
              <a:t>என் துணையாயிருக்கிறீர்</a:t>
            </a:r>
            <a:br>
              <a:rPr lang="ta-IN" sz="2800" dirty="0"/>
            </a:br>
            <a:r>
              <a:rPr lang="ta-IN" sz="2800" b="1" dirty="0"/>
              <a:t>நான் சோர்ந்தாலும் மனம் தளர்ந்தாலும்</a:t>
            </a:r>
            <a:br>
              <a:rPr lang="ta-IN" sz="2800" dirty="0"/>
            </a:br>
            <a:r>
              <a:rPr lang="ta-IN" sz="2800" b="1" dirty="0"/>
              <a:t>உம் வார்த்தையால் என்னைத் தேற்றுகிறீர் – 2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Ninaivugal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Azhinthaalum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Ninaivirukkum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Prasanname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Pogaiyilum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Varugaiyilum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Thunaiyaayirukireer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Sornthaalum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Manam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Thalarnthaalum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Vaarthaiyaal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Thettrukireer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பிரசன்னராய் கூட இருப்பவரே</a:t>
            </a:r>
            <a:br>
              <a:rPr lang="ta-IN" sz="2800" dirty="0"/>
            </a:br>
            <a:r>
              <a:rPr lang="ta-IN" sz="2800" b="1" dirty="0"/>
              <a:t>அற்புதராய் கூட வருபவரே</a:t>
            </a:r>
            <a:br>
              <a:rPr lang="ta-IN" sz="2800" dirty="0"/>
            </a:br>
            <a:r>
              <a:rPr lang="ta-IN" sz="2800" b="1" dirty="0"/>
              <a:t>என்னை விட்டு எடுபடாத</a:t>
            </a:r>
            <a:br>
              <a:rPr lang="ta-IN" sz="2800" dirty="0"/>
            </a:br>
            <a:r>
              <a:rPr lang="ta-IN" sz="2800" b="1" dirty="0"/>
              <a:t>நல்லப் பங்கே – 2</a:t>
            </a:r>
            <a:br>
              <a:rPr lang="ta-IN" sz="2800" dirty="0"/>
            </a:br>
            <a:r>
              <a:rPr lang="ta-IN" sz="2800" b="1" dirty="0"/>
              <a:t>என்னை விட்டு எடுபடாத நல்லப் பங்கே – நீர் (2)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Prasannaraai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Iruppavare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Arputharaai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Varubavare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Edupadaatha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Nalla Pange –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Edupadaatha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Nalla Pange – Neer (2)</a:t>
            </a: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என் உறவுகள் இன்றென்னை மறந்தாலும்</a:t>
            </a:r>
            <a:br>
              <a:rPr lang="ta-IN" sz="2800" dirty="0"/>
            </a:br>
            <a:r>
              <a:rPr lang="ta-IN" sz="2800" b="1" dirty="0"/>
              <a:t>நிரந்தரமே உம் பிரசன்னமே – 2</a:t>
            </a:r>
            <a:br>
              <a:rPr lang="ta-IN" sz="2800" dirty="0"/>
            </a:br>
            <a:r>
              <a:rPr lang="ta-IN" sz="2800" b="1" dirty="0"/>
              <a:t>(நான்) வாழ்ந்தாலும் (நான்) தாழ்ந்தாலும்</a:t>
            </a:r>
            <a:br>
              <a:rPr lang="ta-IN" sz="2800" dirty="0"/>
            </a:br>
            <a:r>
              <a:rPr lang="ta-IN" sz="2800" b="1" dirty="0"/>
              <a:t>என் துணையாயிருக்கிறீர்</a:t>
            </a:r>
            <a:br>
              <a:rPr lang="ta-IN" sz="2800" dirty="0"/>
            </a:br>
            <a:r>
              <a:rPr lang="ta-IN" sz="2800" b="1" dirty="0"/>
              <a:t>என் தனிமையிலும் வெறுமையிலும்</a:t>
            </a:r>
            <a:br>
              <a:rPr lang="ta-IN" sz="2800" dirty="0"/>
            </a:br>
            <a:r>
              <a:rPr lang="ta-IN" sz="2800" b="1" dirty="0"/>
              <a:t>உம் வார்த்தையால் என்னைத் தேற்றுகிறீர் – 2 (…பிரசன்னராய்)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Uravugal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Indrennai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Maranthaalum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Nirantharame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Prasanname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(Naan)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Vaazhnthaalum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(Naan)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Thaazhnthaalum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Thunaiyaayirukireer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Thanimaiyilum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Verumaiyilum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Vaarththaiyaal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Thettrukireer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– 2 (…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Prasannaraai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08FD7-5F92-9DCD-C32B-642CB61A5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944C06B-D187-FF32-9AD6-6A7292C4D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எனக்குள் இருப்பவர்.. நீர் மிகவும் பெரியவர்</a:t>
            </a:r>
            <a:br>
              <a:rPr lang="ta-IN" sz="2800" dirty="0"/>
            </a:br>
            <a:r>
              <a:rPr lang="ta-IN" sz="2800" b="1" dirty="0"/>
              <a:t>என் பட்சமாய் இருப்பவர்.. நீர் உலகத்தை ஜெயித்தவர்</a:t>
            </a:r>
            <a:br>
              <a:rPr lang="ta-IN" sz="2800" dirty="0"/>
            </a:br>
            <a:r>
              <a:rPr lang="ta-IN" sz="2800" b="1" dirty="0"/>
              <a:t>என் நடுவினில் இருப்பவர்.. நீர் சர்வ வல்லவர்</a:t>
            </a:r>
            <a:br>
              <a:rPr lang="ta-IN" sz="2800" dirty="0"/>
            </a:br>
            <a:r>
              <a:rPr lang="ta-IN" sz="2800" b="1" dirty="0"/>
              <a:t>எனக்காய் இருப்பவர்.. நீர் நம்பத்தக்கவர் – 2 (…பிரசன்னராய்)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Enakkul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Iruppavar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.. 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Migavum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Periyavar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Patchamaai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Iruppavar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.. 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Ulagathai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Jeyiththavar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Naduvinil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Iruppavar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.. Neer Sarva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Enakkaai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Iruppavar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.. 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Nambaththakkavar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– 2 (…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Prasannaraai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0451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734</TotalTime>
  <Words>248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715</cp:revision>
  <dcterms:created xsi:type="dcterms:W3CDTF">2023-03-13T17:37:04Z</dcterms:created>
  <dcterms:modified xsi:type="dcterms:W3CDTF">2025-08-14T03:06:44Z</dcterms:modified>
</cp:coreProperties>
</file>