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சிறுமையை கண்ணோக்கி பார்த்தவர்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எளிமையில் கைதூக்க வந்தவர்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துரத்தப்பட்ட என்னை மீண்டும் சேர்த்துக்கொண்டீர்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ஒதுக்கப்பட்ட என்னை பெரிய ஜாதியாய் மாற்றினீர்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பீர்லாகாய் ரோயீ என்னை காண்கின்ற தேவன்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பீர்லாகாய் ரோயீ எங்கள் ஜீவ நீரூற்று நீர்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வனாந்திரம் என் வாழ்வானதே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பாதைகள் எங்கும் இருளானதே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அழுகுரல் கேட்டு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நீரூற்றாய் வந்தவரே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புறஜாதி என்னை தேடி வந்தீர்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சுதந்திரவாளியாய் மாற்றிவிட்டீர்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வாக்குதத்தம் செய்தீர்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சொன்னதை நிறைவேற்றினீர்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64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27</cp:revision>
  <dcterms:created xsi:type="dcterms:W3CDTF">2023-03-13T17:37:04Z</dcterms:created>
  <dcterms:modified xsi:type="dcterms:W3CDTF">2023-12-13T18:15:55Z</dcterms:modified>
</cp:coreProperties>
</file>