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தேவைகளை காட்டிலும்,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தேவன் பெரியவரே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சூழ்நிலையை பார்க்கிலும்,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ரட்சகர் பெரியவரே-2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thevaikalai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soolnilaiyai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ratchakar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periyavarae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ஆராதிப்பேன், உம்மை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ஆராதிப்பேன், எந்தன் வாழ்நாளெல்லாம்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vaalnallelam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தண்ணீரை ரசமாக மாற்றி,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வெறுமையை நிறைவாக்கினீரே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வெட்கத்தின் விளிம்பிற்கு சென்றும்,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நிறைவோடு மீட்டெடுத்தீரே-2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rasamaga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verumaiyai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niraivaakineerae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vilimbirku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meethedutheerae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எதிரான சூழ்ச்சியை உடைத்தே,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எதிரியை மேற்கொண்டீரே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தலை குனிந்த இடத்தில் எல்லாம்,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தலை உயர்த்தி வைத்தீரே-2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soolchiyai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maerkondeerae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kunintha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கோணலை நேராக மாற்றி,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பள்ளத்தை மேடாக்கினீரே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திறக்காத கதவுகள் எல்லாம்,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கிருபையால் திறந்திட்டதே 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Koonalai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maedaakineerae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Thirakaatha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kathavugal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thiranthithathae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180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</cp:revision>
  <dcterms:created xsi:type="dcterms:W3CDTF">2023-03-13T17:37:04Z</dcterms:created>
  <dcterms:modified xsi:type="dcterms:W3CDTF">2023-12-13T18:23:34Z</dcterms:modified>
</cp:coreProperties>
</file>