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உள் உறுப்புகள் உண்டாக்கியவர் நீர்தானே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தாயின் கருவில் உருத் தந்தவர் நீர்தானே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வியத்தகு முறையில் என்னைப் படைத்தீரே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நன்றி நவில்கின்றேன்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நன்றி உமக்கு நன்றி – 2 – அப்பா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Uruppukal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Unndaakkiyavar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Viyaththaku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Muraiyil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Pataiththeerae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Navilkinten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Arial" panose="020B0604020202020204" pitchFamily="34" charset="0"/>
              </a:rPr>
              <a:t>அமர்வதையும் எழுவதையும்</a:t>
            </a:r>
            <a:br>
              <a:rPr lang="ta-IN" sz="3000" dirty="0">
                <a:latin typeface="Arial" panose="020B0604020202020204" pitchFamily="34" charset="0"/>
              </a:rPr>
            </a:br>
            <a:r>
              <a:rPr lang="ta-IN" sz="3000" b="1" i="0" dirty="0">
                <a:effectLst/>
                <a:latin typeface="Arial" panose="020B0604020202020204" pitchFamily="34" charset="0"/>
              </a:rPr>
              <a:t>அப்பா நீர் அறிந்திருக்கின்றீர்</a:t>
            </a:r>
            <a:br>
              <a:rPr lang="ta-IN" sz="3000" dirty="0">
                <a:latin typeface="Arial" panose="020B0604020202020204" pitchFamily="34" charset="0"/>
              </a:rPr>
            </a:br>
            <a:r>
              <a:rPr lang="ta-IN" sz="3000" b="1" i="0" dirty="0">
                <a:effectLst/>
                <a:latin typeface="Arial" panose="020B0604020202020204" pitchFamily="34" charset="0"/>
              </a:rPr>
              <a:t>எண்ணங்களை என் ஏக்கங்களை – என் – 2</a:t>
            </a:r>
            <a:br>
              <a:rPr lang="ta-IN" sz="3000" dirty="0">
                <a:latin typeface="Arial" panose="020B0604020202020204" pitchFamily="34" charset="0"/>
              </a:rPr>
            </a:br>
            <a:r>
              <a:rPr lang="ta-IN" sz="3000" b="1" i="0" dirty="0">
                <a:effectLst/>
                <a:latin typeface="Arial" panose="020B0604020202020204" pitchFamily="34" charset="0"/>
              </a:rPr>
              <a:t>எல்லாமே அறிந்திருக்கின்றீர் – அப்பா</a:t>
            </a:r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Amarvathaiyum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Eluvathaiyum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Ennnangalai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Aekkangalai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En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Arinthirukkinteer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உம்மை விட்டு மறைவாக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எங்கே நான் ஓட முடியும்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சமூகம் இல்லாமலே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எங்கே வாழ முடியும் – அப்பா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000" b="1" i="0" dirty="0">
                <a:effectLst/>
                <a:latin typeface="Arial" panose="020B0604020202020204" pitchFamily="34" charset="0"/>
              </a:rPr>
              <a:t>2. Ummai Vittu Maraivaaka</a:t>
            </a:r>
            <a:br>
              <a:rPr lang="fi-FI" sz="3000" dirty="0"/>
            </a:br>
            <a:r>
              <a:rPr lang="fi-FI" sz="3000" b="1" i="0" dirty="0">
                <a:effectLst/>
                <a:latin typeface="Arial" panose="020B0604020202020204" pitchFamily="34" charset="0"/>
              </a:rPr>
              <a:t>Engae Naan Oda Mutiyum</a:t>
            </a:r>
            <a:br>
              <a:rPr lang="fi-FI" sz="3000" dirty="0"/>
            </a:br>
            <a:r>
              <a:rPr lang="fi-FI" sz="3000" b="1" i="0" dirty="0">
                <a:effectLst/>
                <a:latin typeface="Arial" panose="020B0604020202020204" pitchFamily="34" charset="0"/>
              </a:rPr>
              <a:t>Um Samookam Illaamalae</a:t>
            </a:r>
            <a:br>
              <a:rPr lang="fi-FI" sz="3000" dirty="0"/>
            </a:br>
            <a:r>
              <a:rPr lang="fi-FI" sz="3000" b="1" i="0" dirty="0">
                <a:effectLst/>
                <a:latin typeface="Arial" panose="020B0604020202020204" pitchFamily="34" charset="0"/>
              </a:rPr>
              <a:t>Engae Vaala Mutiyum – Appaa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உம்மை வருத்தும் காரியங்கள்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இல்லாமல் அகற்றி விடும்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நித்தியமான உம் பாதையில்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நித்தமும் நடத்துமையா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Varuththum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Akatti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Niththiyamaana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Nadaththumaiyaa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4. நடப்பதையும் படுப்பதையும் நன்கு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நீர் அறிந்திருக்கின்றீர்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வழிகள் என் செயல்கள்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உமக்குத் தெரியும் அன்றோ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Nadappathaiyum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Paduppathaiyum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Nanku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Seyalkal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Anto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7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5. என் முன்னும் என் பின்னும்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சுற்றிச் சூழ்ந்து இருக்கின்றீர்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பற்றிப் பிடிக்கின்றீர் உம் கரத்தாலே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முற்றிலும் அதிசயமே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Suttich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Pitikkinteer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Karaththaalae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Muttilum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298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</TotalTime>
  <Words>238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519</cp:revision>
  <dcterms:created xsi:type="dcterms:W3CDTF">2023-03-13T17:37:04Z</dcterms:created>
  <dcterms:modified xsi:type="dcterms:W3CDTF">2023-08-29T02:02:08Z</dcterms:modified>
</cp:coreProperties>
</file>