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உள்ளம் நன்றியால் பொங்க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இயேசுவை பாடிடுவேன்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கசந்த வாழ்வை மதுரமாய் மாற்றும்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இயேசுவை பாடிடுவேன் -2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Ullam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Nandriyaal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ponga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paadiduvean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Kasantha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vaalvai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mathuramaai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mattrum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paadiduvean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-2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2800" b="1" i="0" dirty="0">
                <a:effectLst/>
                <a:latin typeface="Times New Roman" panose="02020603050405020304" pitchFamily="18" charset="0"/>
              </a:rPr>
              <a:t>சூழ்நிலை எதிராக வந்தாலும்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காரியம் மாறுதலாய் முடிந்தாலும்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பெலவீனம் என் வாழ்வில் வந்தாலும்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போற்றிடுவேன் துதித்திடுவேன்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உயர்த்திடுவேன் இயேசுவை(யே) -3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marL="742950" indent="-742950" algn="ctr">
              <a:buAutoNum type="arabicPeriod"/>
            </a:pP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Soozhnilai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Ethiraga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vanthalaum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Kaariyam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maaruthalaai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mudinthalum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Belaveenam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vaalvil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vanthalaum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Pottriduvean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thuthithiduvean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Uyarthiduvean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yesuvaiyae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-3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அத்திமரம் துளிர்விடாமல் போனாலும்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திராட்சை செடி கனி கொடாமல் போனாலும்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ஒலிவமரம் பலன் அற்று போனாலும்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மகிழ்ந்திருப்பேன் களிகூறுவேன்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சுகித்திருப்பேன் இயேசுவில்(லே) -3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என் உள்ளம்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Aththimaram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thulirvidamal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ponalum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Thiratchai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chedi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kodamal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ponalaum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Olivamaram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belan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attru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ponalum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Magilnthiruppean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kazhikooruvean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Sugithiruppean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yesuvilae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- 3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– 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ullam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போற்றிடுவேன் துதித்திடுவேன்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உயர்த்திடுவேன் இயேசுவை(யே)-3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மகிழ்ந்திருப்பேன் களிகூறுவேன்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சுகித்திருப்பேன் இயேசுவில்(லே) -3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என் உள்ளம்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Pottriduvean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thuthithiduvean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Uyarthiduvean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yesuvaiyae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-3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Magilnthiruppean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kazhikooruvean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sugithiruppean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yesuvilae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- 3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– 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ullam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013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717</TotalTime>
  <Words>181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642</cp:revision>
  <dcterms:created xsi:type="dcterms:W3CDTF">2023-03-13T17:37:04Z</dcterms:created>
  <dcterms:modified xsi:type="dcterms:W3CDTF">2025-01-29T02:47:16Z</dcterms:modified>
</cp:coreProperties>
</file>