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உணர்வினிலே கலந்தவரே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நினைவினிலே நிற்பவரே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கனவினிலே வருபவரே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இதயத்திலே நிறைந்தவரே -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kalandhavarae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varubavarae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idhayathilae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ஆராதிக்கின்றேனையா இயேசுவே - (8)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Aarathikindraen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(8)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உறவினில் கலந்து தந்தையானீரையா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வாழ்வினில் இணைந்து தலைவனானீரையா (2) - என் உணர்வினிலே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thalaivanaaneer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Aarathikindraen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ஆவியில் இசைந்து ஒன்றாய் கலந்தீரையா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துயரத்தில் கலந்து ஒளஷதமானீரையா (2) - என் உணர்வினிலே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kalandheer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oushadhamaneeraiyya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Aarathikindraen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என் தனிமையில் இணைந்து துணையாய் வந்தீரையா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பயணத்தில் இணைந்து பாதை காட்டீனீரையா (2) - என் உணர்வினிலே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vandheeraiyya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paathaiKaatineerea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Aarathikindraen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30</cp:revision>
  <dcterms:created xsi:type="dcterms:W3CDTF">2023-03-13T17:37:04Z</dcterms:created>
  <dcterms:modified xsi:type="dcterms:W3CDTF">2023-12-13T18:39:21Z</dcterms:modified>
</cp:coreProperties>
</file>