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4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0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11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6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53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9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7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3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4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4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28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86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czu;tpdpNy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fye;jtNu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epidtpdpNy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epw;gtNu</a:t>
            </a:r>
            <a:r>
              <a:rPr lang="en-US" sz="3200" b="1" dirty="0">
                <a:latin typeface="Bamini" pitchFamily="2" charset="0"/>
              </a:rPr>
              <a:t> -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fdtpdpNy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tUgtNu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jaj;jpNy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epiwe;jtNu</a:t>
            </a:r>
            <a:r>
              <a:rPr lang="en-US" sz="3200" b="1" dirty="0">
                <a:latin typeface="Bamini" pitchFamily="2" charset="0"/>
              </a:rPr>
              <a:t> -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unarvinilae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kalandhavarae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ninaivinilae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nirpavarae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kanavinilae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varubavarae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idhayathilae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niraindhavarae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86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ck;ik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Muhjpf;fpd;Nwidah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> - (8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Aarathikindraen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(8)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86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marL="514350" indent="-514350" algn="ctr">
              <a:buAutoNum type="arabicPeriod"/>
            </a:pP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cwtpdpy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je;ijahdPiuah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tho;tpdpy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ize;J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jiytdhdPiuah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czu;tpdpNy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uravinil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thanthaiyaneer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vaalvinil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inaindhu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thalaivanaaneer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(2) --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Aarathikindraen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1365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86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Mtpapy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ire;J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xd;wha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fye;jPiuah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Jauj;jpy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</a:t>
            </a:r>
            <a:r>
              <a:rPr lang="en-US" sz="3200" b="1" dirty="0">
                <a:latin typeface="Bamini" pitchFamily="2" charset="0"/>
              </a:rPr>
              <a:t>\</a:t>
            </a:r>
            <a:r>
              <a:rPr lang="en-US" sz="3200" b="1" dirty="0" err="1">
                <a:latin typeface="Bamini" pitchFamily="2" charset="0"/>
              </a:rPr>
              <a:t>jkhdPiuah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czu;tpdpNy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naavinil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isaindhu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ondraai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kalandheer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thuyarathil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oushadhamaneeraiyya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(2) --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Aarathikindraen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8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864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jdpikapy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ize;J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Jizaha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te;jPiuah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gazj;jpy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ize;J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fhl;BdPiuah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czu;tpdpNy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thanimaiyil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inaindhu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thunaiyaai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vandheeraiyya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payanathil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inaindhu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paathaiKaatineerea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(2) --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Aarathikindraen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050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53</TotalTime>
  <Words>48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41</cp:revision>
  <dcterms:created xsi:type="dcterms:W3CDTF">2014-06-05T16:47:32Z</dcterms:created>
  <dcterms:modified xsi:type="dcterms:W3CDTF">2018-01-26T04:25:53Z</dcterms:modified>
</cp:coreProperties>
</file>