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உயிரான உயிரான உயிரான இயேசு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உயிரான இயேசு என் உயிரோடு கலந்தீர்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உயிரே நான் உம்மைத் துதிப்பேன்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ஆராதனை ஆராதனை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உலகமெல்லாம் மறக்குதையா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உணர்வு எல்லாம் இனிக்குதையா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நாமம் துதிக்கையிலே இயேசையா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அன்பை ருசிக்கையிலே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உயிரான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உம் வசனம் எனக்கு உணவாகும்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உடலுக்கெல்லாம் மருந்தாகும்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இரவும் பகலுமையா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வசனம் தியானிக்கிறேன்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உயிரான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உம் திரு நாமம் உலகத்திலே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உயர்ந்த அடைக்கல அரண்தானே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நீதிமான் உமக்குள்ளே ஓடி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சுகமாய் இருப்பேனே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உயிரான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93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</cp:revision>
  <dcterms:created xsi:type="dcterms:W3CDTF">2023-03-13T17:37:04Z</dcterms:created>
  <dcterms:modified xsi:type="dcterms:W3CDTF">2023-12-13T18:49:59Z</dcterms:modified>
</cp:coreProperties>
</file>