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 எண்ணிப் பார் எண்ணி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எபிநேசர் செய்த நன்மைகளை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Epinaesar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nanmaikalai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கோடி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பலிகள் செலுத்திடுவோம்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seluththiduvom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காயப்பட்டார் நாம் சுகமாக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நோய்கள் நீங்கியதே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சுமந்து கொண்டார் நம் பாடுகள்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சுகமானோம் தழும்புகளால் - 2 –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Kaayappattar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Nnoykal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neengiyathae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paadukal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thalumpukalaal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சாபமானார் நம் சாபம் நீங்க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மீட்டாரே சாபத்தினின்று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ஆபிரகாமின் ஆசீர்வாதங்கள்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பெற்றுக் கொண்டோம் சிலுவையினால் - 2 –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Saapamaanaar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saapaththinintu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Aapirakaamin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aaseervaathangal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konntoom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8424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127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2024-01-19T16:30:30Z</dcterms:modified>
</cp:coreProperties>
</file>