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என்னில் உண்டான நன்மை யாவும் உம்மால் வந்தது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என்னில் உண்டான தீமை யாவும் என்னால் வந்தது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என்னில் உண்டான நன்மை யாவும் உம்மால் வந்தது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கிருபையால் வந்தது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vanthathu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 இயேசுவே நன்றி இயேசுவே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 இயேசுவே நன்றி இயேசுவே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என்னில் உண்டான உயர்வு யாவும் உம்மால் வந்தது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என்னில் உண்டான தாழ்வு யாவும் என்னால் வந்தது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என்னில் உண்டான உயர்வு யாவும் உம்மால் வந்தது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தயவால் வந்தது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நன்றி இயேசுவே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thaalvu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thayavaal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என்னில் உண்டான மாற்றம் யாவும் உம்மால் வந்தது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என்னில் உண்டான ஏமாற்றங்கள் என்னால் வந்தது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என்னில் உண்டான மாற்றம் யாவும் உம்மால் வந்தது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அன்பால் வந்தது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நன்றி இயேசுவே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yematrangal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710</TotalTime>
  <Words>187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637</cp:revision>
  <dcterms:created xsi:type="dcterms:W3CDTF">2023-03-13T17:37:04Z</dcterms:created>
  <dcterms:modified xsi:type="dcterms:W3CDTF">2025-04-08T02:50:59Z</dcterms:modified>
</cp:coreProperties>
</file>