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எந்தக் காலத்திலும் எந்த நேரத்திலும்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நன்றியால் உம்மை நான் துதிப்பேன்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உம்மை நான் துதிப்பேன் துதிப்பேன்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 வேளையிலும் துதிப்பேன்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ஆதியும் நீரே - அந்தமும்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ஜோதியும் நீரே - என் சொந்தமும் நேரே – எந்த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தாய் தந்தை நீரே தாதியும்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தாபரம் நீரே - என் தாரகம் நீரே – எந்த</a:t>
            </a:r>
            <a:endParaRPr lang="en-IN" sz="3200" dirty="0"/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வாழ்விலும் நீரே - தாழ்விலும்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வாதையில் நீரே - என் பாதையில் நீரே – எந்த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வானிலும் நீரே பூவிலும்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ஆழியில் நீரே - என் ஆபத்தில் நீரே – எந்த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50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துன்ப நேரத்தில் இன்பமும் நேரே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இன்னல் வேளையில் - என் மாறிடா நேசர் - எந்த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6887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96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37</cp:revision>
  <dcterms:created xsi:type="dcterms:W3CDTF">2023-03-13T17:37:04Z</dcterms:created>
  <dcterms:modified xsi:type="dcterms:W3CDTF">2024-01-19T16:39:24Z</dcterms:modified>
</cp:coreProperties>
</file>