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ஜெபவேளை உமைத்தேடி வந்தேன்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பதில்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கோட்டை எந்தன் தஞ்சம்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நாடி வந்தேன்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சோராது ஜெபித்திட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ஆவி வரம்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 யாவும் அகற்றிடுமே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தயை கேட்டு உம் பாதம் வந்தேன்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எந்தன் ஜெபவேளை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உம்மோடு எந்நாளும்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உறவாடு அருள் செய்யுமெ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உம் வார்த்தையை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கேட்டிட காத்திருப்பேனே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எந்தன் ஜெபவேளை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நம்பிக்கை இல்லாமல்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அழிகின்ற மாந்தர்களை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மீட்டிடும் என்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போராடி ஜெபிக்கின்றேன்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எந்தன் ஜெபவேளை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நாளெல்லாம் பாதத்தில்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அமர்ந்திடுவோம்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கண்ணீரின் ஜெபம் கேளுமே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கருணையின் பிரவாகம்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எந்தன் ஜெபவேளை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4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சகாயம் பெற்றிட கிருபாசனம் வந்தேனே இரக்கங்கள் - எந்தன் ஜெபவேளை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121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109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43</cp:revision>
  <dcterms:created xsi:type="dcterms:W3CDTF">2023-03-13T17:37:04Z</dcterms:created>
  <dcterms:modified xsi:type="dcterms:W3CDTF">2024-01-19T16:48:39Z</dcterms:modified>
</cp:coreProperties>
</file>