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கன்மலையானவரே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காக்கும் தெய்வம் நீரே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 மாட்சிமை நிறைந்தவரே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மகிமைக்குப் பாத்திரரே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உமக்கே – 4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உந்தன் சிறகுகளின் நிழலில்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மகிழச் செய்தீர்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தூயவரே என் துணையாளரே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துதிக்குப் பாத்திரரே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எந்தன் பெலவீன நேரங்களில்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 தந்தீரையா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ராஜா என் பெலனானீர்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எதற்கும் பயமில்லையே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எந்தன் உயிருள்ள நாட்களெல்லாம்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உம்மைப் புகழ்ந்து பாடிடுவேன்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ராஜா நீர் செய்த நன்மைகளை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எண்ணியே துதித்திடுவேன்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76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39</cp:revision>
  <dcterms:created xsi:type="dcterms:W3CDTF">2023-03-13T17:37:04Z</dcterms:created>
  <dcterms:modified xsi:type="dcterms:W3CDTF">2024-01-19T16:52:01Z</dcterms:modified>
</cp:coreProperties>
</file>