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கன்மலையானவரே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காக்கும் தெய்வம்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மாட்சிமை நிறைந்தவரே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மகிமைக்கு பாத்திரரே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kanmalaiyaanavarae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சிறகுகளின் நிழலில்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மகிழச்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தூயவரே என் துணையாளரே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துதிக்குப் பாத்திரரே —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sirakukalin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எந்தன் பெலவீன நேரங்களில்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தந்தீரைய்யா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என் பெலனானீர்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எதற்கும் பயமில்லையே —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pelaveena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thantheeraiyyaa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pelanaaneer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payamillaiyae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எந்தன் உயிருள்ள நாட்களெள்லாம்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புகழ்ந்து பாடிடுவேன்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 நீர் செய்த நன்மைகளை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எண்ணியே துதித்திடுவேன் —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2024-09-20T18:44:26Z</dcterms:modified>
</cp:coreProperties>
</file>