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682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3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2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2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6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5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6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1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0"/>
            <a:ext cx="8229600" cy="65532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Kanmalaye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3200" b="1">
                <a:solidFill>
                  <a:schemeClr val="tx1"/>
                </a:solidFill>
                <a:latin typeface="Bamini" pitchFamily="2" charset="0"/>
              </a:rPr>
              <a:t>ve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;jd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fd;kiyNa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Njhj;jpuk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ve;jd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ul;rfNu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Njhj;jpuk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ce;jd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fpUigahy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tho;fpNwd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Njhj;jpuk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ce;jd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fpUigahy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tho;fpNwd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ckf;Nf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Njhj;jpuk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r"/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1. </a:t>
            </a:r>
            <a:r>
              <a:rPr lang="en-US" sz="3200" b="1" dirty="0" err="1">
                <a:latin typeface="Bamini" pitchFamily="2" charset="0"/>
              </a:rPr>
              <a:t>khd;fs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ePNuhilia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thQ;rpg;gJNghy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Mj;Jkh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thQ;rpf;FNj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milf;fyk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Nfhl;ilAk</a:t>
            </a:r>
            <a:r>
              <a:rPr lang="en-US" sz="3200" b="1" dirty="0">
                <a:latin typeface="Bamini" pitchFamily="2" charset="0"/>
              </a:rPr>
              <a:t>; </a:t>
            </a:r>
          </a:p>
          <a:p>
            <a:pPr algn="r">
              <a:buNone/>
            </a:pP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fd;kiy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ntbg;gpy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kiwj;J</a:t>
            </a:r>
            <a:r>
              <a:rPr lang="en-US" sz="3200" b="1" dirty="0">
                <a:latin typeface="Bamini" pitchFamily="2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fUj;jha;f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fhg;gtNu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fz;Zf;Fs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fz;kzpg;Nghy</a:t>
            </a:r>
            <a:r>
              <a:rPr lang="en-US" sz="3200" b="1" dirty="0">
                <a:latin typeface="Bamini" pitchFamily="2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fuprdk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cs;stNu</a:t>
            </a:r>
            <a:endParaRPr lang="en-US" sz="3200" b="1" dirty="0">
              <a:latin typeface="Bamini" pitchFamily="2" charset="0"/>
            </a:endParaRPr>
          </a:p>
          <a:p>
            <a:pPr algn="r">
              <a:buNone/>
            </a:pP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89154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kuzNk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</a:t>
            </a:r>
            <a:r>
              <a:rPr lang="en-US" sz="3200" b="1" dirty="0">
                <a:latin typeface="Bamini" pitchFamily="2" charset="0"/>
              </a:rPr>
              <a:t>; $W </a:t>
            </a:r>
            <a:r>
              <a:rPr lang="en-US" sz="3200" b="1" dirty="0" err="1">
                <a:latin typeface="Bamini" pitchFamily="2" charset="0"/>
              </a:rPr>
              <a:t>vq;Nf</a:t>
            </a:r>
            <a:r>
              <a:rPr lang="en-US" sz="3200" b="1" dirty="0">
                <a:latin typeface="Bamini" pitchFamily="2" charset="0"/>
              </a:rPr>
              <a:t> 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rhNt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mq;Nf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[</a:t>
            </a:r>
            <a:r>
              <a:rPr lang="en-US" sz="3200" b="1" dirty="0" err="1">
                <a:latin typeface="Bamini" pitchFamily="2" charset="0"/>
              </a:rPr>
              <a:t>Ptd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Mjhak</a:t>
            </a:r>
            <a:r>
              <a:rPr lang="en-US" sz="3200" b="1" dirty="0">
                <a:latin typeface="Bamini" pitchFamily="2" charset="0"/>
              </a:rPr>
              <a:t>; 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vjw;Fk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gakpy;iyNa</a:t>
            </a:r>
            <a:endParaRPr lang="en-US" sz="3200" b="1" dirty="0">
              <a:latin typeface="Bamini" pitchFamily="2" charset="0"/>
            </a:endParaRPr>
          </a:p>
          <a:p>
            <a:pPr algn="r">
              <a:buNone/>
            </a:pP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ePNu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</TotalTime>
  <Words>238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41</cp:revision>
  <dcterms:created xsi:type="dcterms:W3CDTF">2014-06-05T16:47:32Z</dcterms:created>
  <dcterms:modified xsi:type="dcterms:W3CDTF">2022-03-09T17:36:18Z</dcterms:modified>
</cp:coreProperties>
</file>