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நாவில் புதுப்பாட்டு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இயேசு தருகின்றார்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கொள்ளுவேன் அவரை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பாடுவேன் உயிருள்ள நாள் வரையில் அல்லேலூயா (2)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பாவஇருள் என்னை வந்து சூழ்ந்துகொள்கையில்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தேவனவர் தீபமாய் என்னைத்தேற்றினார் - ஆனந்தம்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வாதை நோயும் வந்தபோது வேண்டல் கேட்டிட்டார்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 காட்டி துன்பமெல்லாம் நீக்கி மீட்டிட்டார் - ஆனந்தம்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9538-34E9-2D28-B447-1229A2AC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3FE4478-89D1-9F85-AB65-10695A90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சேற்றில் வீழ்ந்த என்னையவர் தூக்கியெடுத்தார்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நாற்றமெல்லாம் ஜீவரத்தம் கொண்டு மாற்றினார் - ஆனந்தம்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7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FA14B-91E9-89C8-1163-32A06968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09EDD8B-BFA9-D249-5044-0DDE732F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தந்தை தாயும் நண்பருற்றார் யாவுமாகினார்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நிந்தை தாங்கி எங்குமவர் மேன்மை சொல்லுவேன் - ஆனந்தம்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8D95D-4655-B48F-5133-6FF8E72D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4CB4A3-C806-7C4B-BE8E-0FE87E886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இவ்வுலகப்பாடு என்னை என்ன செய்திடும்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அவ்வுலக வாழ்வைக் காண காத்திருக்கிறேன் - ஆனந்தம்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146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666</TotalTime>
  <Words>92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474</cp:revision>
  <dcterms:created xsi:type="dcterms:W3CDTF">2023-03-13T17:37:04Z</dcterms:created>
  <dcterms:modified xsi:type="dcterms:W3CDTF">2024-03-08T09:13:18Z</dcterms:modified>
</cp:coreProperties>
</file>