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உள்ளம் தங்கும் இயேசு நாயகா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வீடாய் கொள்ளும் இயேசு நாயகா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நாயகா இயேசு நாயகா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வீடாய் கொள்ளும் இயேசு நாயகா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Veedaai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Veedaai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Naayaga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மாம்ச கிரியை போக்கும் இயேசு நாயகா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குழந்தை உள்ளம் ஆக்கும் இயேசு நாயகா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நாயகா இயேசு நாயகா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குழந்தை உள்ளம் ஆக்கும் இயேசு நாயகா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Maamsa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Kuzhanthai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Kuzhanthai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Naayaga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திரும்ப விழாது பாரும் இயேசு நாயகா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 இழாது காரும் இயேசு நாயகா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நாயகா இயேசு நாயகா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 இழாது காரும் இயேசு நாயகா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Thirumba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Vizhathu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Izhathu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Izhathu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Naayaga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என்னை உமக்குத் தந்தேன் இயேசு நாயகா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இனிநான் அல்ல நீரே இயேசு நாயகா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நாயகா இயேசு நாயகா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இனி நான் அல்ல நீரே இயேசு நாயகா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Naayaga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189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37</cp:revision>
  <dcterms:created xsi:type="dcterms:W3CDTF">2023-03-13T17:37:04Z</dcterms:created>
  <dcterms:modified xsi:type="dcterms:W3CDTF">2024-01-19T17:12:56Z</dcterms:modified>
</cp:coreProperties>
</file>