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2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97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9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2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8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5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0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66AF-10E3-4CF4-A287-71F9D51898BA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22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God is good we sing and shout it,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God is good, we celebrate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God is good, no more we doubt it,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God is good, we know it’s true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And when I think of His love for me,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My heart fills with praise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And I feel like dancing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For in His heart there’s room for me</a:t>
            </a:r>
            <a:b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And I run with arms open wide </a:t>
            </a:r>
            <a:endParaRPr lang="en-US" sz="3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ey;ytH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ghb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Jjpg;Nghk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ey;ytH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nfhz;lhbLNthk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ey;ytH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re;Njfkpy;iyNa</a:t>
            </a: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ey;ytH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rj;jpaNk</a:t>
            </a: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md;gpid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epidf;ifapy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nghq;fpLNj</a:t>
            </a: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jak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KOtJk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ed;wpahy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epiwe;jpLk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md;gpd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fuj;ij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ePl;batH</a:t>
            </a: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mizj;J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kfpo;e;jpLthH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42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</cp:revision>
  <dcterms:created xsi:type="dcterms:W3CDTF">2014-06-10T17:05:03Z</dcterms:created>
  <dcterms:modified xsi:type="dcterms:W3CDTF">2016-07-13T16:04:52Z</dcterms:modified>
</cp:coreProperties>
</file>