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620B36E7-8177-4229-9299-6BC2EBF1E50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6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20B36E7-8177-4229-9299-6BC2EBF1E50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87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20B36E7-8177-4229-9299-6BC2EBF1E50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4409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20B36E7-8177-4229-9299-6BC2EBF1E50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09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82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24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18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20B36E7-8177-4229-9299-6BC2EBF1E50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3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20B36E7-8177-4229-9299-6BC2EBF1E50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9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8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2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7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8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4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B36E7-8177-4229-9299-6BC2EBF1E50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63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Yes</a:t>
            </a:r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, God is good (3)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He is good (2) to me/you/us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 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,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NaR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ey;ytH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(3)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ey;ytH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(2)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vdf;F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(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cdf;F</a:t>
            </a:r>
            <a:r>
              <a:rPr lang="en-US" sz="3200" b="1" dirty="0">
                <a:solidFill>
                  <a:schemeClr val="tx1"/>
                </a:solidFill>
              </a:rPr>
              <a:t>,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ekf;F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)</a:t>
            </a:r>
          </a:p>
          <a:p>
            <a:pPr algn="ctr"/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16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Bamini</vt:lpstr>
      <vt:lpstr>Calibri</vt:lpstr>
      <vt:lpstr>Century Gothic</vt:lpstr>
      <vt:lpstr>Theme1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6</cp:revision>
  <dcterms:created xsi:type="dcterms:W3CDTF">2014-05-07T16:45:47Z</dcterms:created>
  <dcterms:modified xsi:type="dcterms:W3CDTF">2016-07-13T16:05:25Z</dcterms:modified>
</cp:coreProperties>
</file>