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Yes, God is good (3)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good (2) to me/you/us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நல்லவர்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நல்லவர் (2) எனக்கு (உனக்கு, நமக்கு)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37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681</cp:revision>
  <dcterms:created xsi:type="dcterms:W3CDTF">2023-03-13T17:37:04Z</dcterms:created>
  <dcterms:modified xsi:type="dcterms:W3CDTF">2024-06-08T03:49:39Z</dcterms:modified>
</cp:coreProperties>
</file>