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of Jacob, Great I Am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King of Angels, Son of Man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Voice of many waters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Song of Heaven's throne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Louder than the thunder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Your glory known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Hail, hail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Lion of Judah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lion roar - 6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valley (Prepare the way)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raised up (Prepare the way of the Lord)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mountain (Prepare the way)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made low (Prepare the way of the Lord) - 4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Hail, hail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Lion of Judah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lion roar - 4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Roar (roar) - 3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Pride of Zion, prophets spoke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Messiah, flesh and bone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alone are worthy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open up the Scroll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the lamb, You suffered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the Lion has a roar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Hail, hail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Lion of Judah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lion roar - 4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4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Roar (roar) - 3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Prepare the way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Prepare the way of the Lord - 4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valley (Prepare the way)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raised up (Prepare the way of the Lord)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mountain (Prepare the way)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made low (Prepare the way of the Lord) - 5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Roar (roar)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Roar (roar)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lion roar (roar)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Roar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922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244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662</cp:revision>
  <dcterms:created xsi:type="dcterms:W3CDTF">2023-03-13T17:37:04Z</dcterms:created>
  <dcterms:modified xsi:type="dcterms:W3CDTF">2024-09-06T16:17:20Z</dcterms:modified>
</cp:coreProperties>
</file>