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God sent His son, they called Him Jesus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came to love, heal and forgive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lived and died to buy my pardon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 empty grave is there to prove my savior lives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Because He lives, I can face tomorrow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Because He lives, all fear is gone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Because I know He holds the future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life is worth the living, just because He lives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 sweet to hold a newborn baby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feel the pride and joy He gives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But greater still the calm assurance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child can face uncertain day, because He lives</a:t>
            </a: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Because He lives, I can face tomorrow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Because He lives, all fear is gone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Because I know He holds the future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life is worth the living, just because He lives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then one day, I'll cross the river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I'll fight life's final war with pain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then, as death gives way to victory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I'll see the lights of glory and I'll know He reigns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635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Because </a:t>
            </a: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lives, I can face tomorrow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Because He lives, all fear is gone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Because I know He holds the future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life is worth the living, just because He lives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84846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704</TotalTime>
  <Words>225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617</cp:revision>
  <dcterms:created xsi:type="dcterms:W3CDTF">2023-03-13T17:37:04Z</dcterms:created>
  <dcterms:modified xsi:type="dcterms:W3CDTF">2024-04-04T15:20:25Z</dcterms:modified>
</cp:coreProperties>
</file>