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FC03799-A911-4B8F-B8AA-92242A718817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FBC85D4E-3133-46AE-9A6A-8B230C533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6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3799-A911-4B8F-B8AA-92242A718817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5D4E-3133-46AE-9A6A-8B230C533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6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C03799-A911-4B8F-B8AA-92242A718817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BC85D4E-3133-46AE-9A6A-8B230C533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57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C03799-A911-4B8F-B8AA-92242A718817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BC85D4E-3133-46AE-9A6A-8B230C533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8743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C03799-A911-4B8F-B8AA-92242A718817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BC85D4E-3133-46AE-9A6A-8B230C533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1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3799-A911-4B8F-B8AA-92242A718817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5D4E-3133-46AE-9A6A-8B230C533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77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3799-A911-4B8F-B8AA-92242A718817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5D4E-3133-46AE-9A6A-8B230C533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54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3799-A911-4B8F-B8AA-92242A718817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5D4E-3133-46AE-9A6A-8B230C533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30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C03799-A911-4B8F-B8AA-92242A718817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BC85D4E-3133-46AE-9A6A-8B230C533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1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3799-A911-4B8F-B8AA-92242A718817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5D4E-3133-46AE-9A6A-8B230C533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3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C03799-A911-4B8F-B8AA-92242A718817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FBC85D4E-3133-46AE-9A6A-8B230C533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4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3799-A911-4B8F-B8AA-92242A718817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5D4E-3133-46AE-9A6A-8B230C533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3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3799-A911-4B8F-B8AA-92242A718817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5D4E-3133-46AE-9A6A-8B230C533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6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3799-A911-4B8F-B8AA-92242A718817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5D4E-3133-46AE-9A6A-8B230C533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4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3799-A911-4B8F-B8AA-92242A718817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5D4E-3133-46AE-9A6A-8B230C533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9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3799-A911-4B8F-B8AA-92242A718817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5D4E-3133-46AE-9A6A-8B230C533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9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3799-A911-4B8F-B8AA-92242A718817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5D4E-3133-46AE-9A6A-8B230C533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5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03799-A911-4B8F-B8AA-92242A718817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85D4E-3133-46AE-9A6A-8B230C533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71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33400"/>
            <a:ext cx="9144000" cy="60960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He </a:t>
            </a:r>
            <a:r>
              <a:rPr lang="en-US" sz="3200" b="1" dirty="0">
                <a:solidFill>
                  <a:schemeClr val="tx1"/>
                </a:solidFill>
                <a:latin typeface="Calibri" pitchFamily="34" charset="0"/>
              </a:rPr>
              <a:t>is Lord (2)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itchFamily="34" charset="0"/>
              </a:rPr>
              <a:t>He is risen from the dead and He is Lord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itchFamily="34" charset="0"/>
              </a:rPr>
              <a:t>Every knee shall bow every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itchFamily="34" charset="0"/>
              </a:rPr>
              <a:t>Tongue shall confess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itchFamily="34" charset="0"/>
              </a:rPr>
              <a:t>That Jesus Christ is </a:t>
            </a:r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Lord</a:t>
            </a:r>
          </a:p>
          <a:p>
            <a:pPr algn="ctr"/>
            <a:endParaRPr lang="en-US" sz="3200" b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endParaRPr lang="en-US" sz="3200" dirty="0" smtClean="0">
              <a:latin typeface="Calibri" pitchFamily="34" charset="0"/>
            </a:endParaRPr>
          </a:p>
          <a:p>
            <a:pPr algn="ctr"/>
            <a:endParaRPr lang="en-US" sz="32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,</a:t>
            </a:r>
            <a:r>
              <a:rPr lang="en-US" sz="3200" b="1" dirty="0" err="1" smtClean="0">
                <a:latin typeface="Bamini" pitchFamily="2" charset="0"/>
              </a:rPr>
              <a:t>NaRNt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Mz;ltH</a:t>
            </a:r>
            <a:endParaRPr lang="en-US" sz="3200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kuzj;jpd;W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capHj;njOe;jhH</a:t>
            </a:r>
            <a:endParaRPr lang="en-US" sz="3200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fhy;fs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ahTk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Klq;Fk</a:t>
            </a:r>
            <a:r>
              <a:rPr lang="en-US" sz="3200" b="1" dirty="0" smtClean="0">
                <a:latin typeface="Bamini" pitchFamily="2" charset="0"/>
              </a:rPr>
              <a:t>;</a:t>
            </a:r>
            <a:endParaRPr lang="en-US" sz="3200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ehT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ahTk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Nghw;wpLk</a:t>
            </a:r>
            <a:r>
              <a:rPr lang="en-US" sz="3200" b="1" dirty="0" smtClean="0">
                <a:latin typeface="Bamini" pitchFamily="2" charset="0"/>
              </a:rPr>
              <a:t>;</a:t>
            </a:r>
            <a:endParaRPr lang="en-US" sz="3200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me;j</a:t>
            </a:r>
            <a:r>
              <a:rPr lang="en-US" sz="3200" b="1" dirty="0" smtClean="0">
                <a:latin typeface="Bamini" pitchFamily="2" charset="0"/>
              </a:rPr>
              <a:t> ,</a:t>
            </a:r>
            <a:r>
              <a:rPr lang="en-US" sz="3200" b="1" dirty="0" err="1" smtClean="0">
                <a:latin typeface="Bamini" pitchFamily="2" charset="0"/>
              </a:rPr>
              <a:t>NaRNt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Mz;ltH</a:t>
            </a:r>
            <a:endParaRPr lang="en-US" sz="3200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49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5</cp:revision>
  <dcterms:created xsi:type="dcterms:W3CDTF">2014-05-07T16:46:41Z</dcterms:created>
  <dcterms:modified xsi:type="dcterms:W3CDTF">2016-07-13T16:08:36Z</dcterms:modified>
</cp:coreProperties>
</file>