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enter His gates with thanksgiving in my heart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enter His courts with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say this is the day that the Lord has made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rejoice for He has made me glad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 made me glad, He has made me glad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rejoice for he has made me glad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has made me glad, He has made me glad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rejoice for he has made me glad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714</TotalTime>
  <Words>84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698</cp:revision>
  <dcterms:created xsi:type="dcterms:W3CDTF">2023-03-13T17:37:04Z</dcterms:created>
  <dcterms:modified xsi:type="dcterms:W3CDTF">2024-06-08T04:50:28Z</dcterms:modified>
</cp:coreProperties>
</file>