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9/11/2021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enter His gates with thanksgiving in my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enter His courts with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say this is the day that the Lord has made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rejoice for He has made me glad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/>
          </a:p>
          <a:p>
            <a:pPr marL="109728" indent="0" algn="ctr">
              <a:buNone/>
            </a:pPr>
            <a:endParaRPr lang="en-US" sz="3200" b="1" dirty="0"/>
          </a:p>
          <a:p>
            <a:pPr marL="109728" indent="0" algn="ctr">
              <a:buNone/>
            </a:pPr>
            <a:endParaRPr lang="en-US" sz="3200" b="1" dirty="0" smtClean="0"/>
          </a:p>
          <a:p>
            <a:pPr marL="109728" indent="0" algn="ctr">
              <a:buNone/>
            </a:pPr>
            <a:r>
              <a:rPr lang="en-US" sz="3200" b="1" dirty="0" smtClean="0"/>
              <a:t>He </a:t>
            </a:r>
            <a:r>
              <a:rPr lang="en-US" sz="3200" b="1" dirty="0"/>
              <a:t>has made me glad, He has made me glad</a:t>
            </a:r>
            <a:br>
              <a:rPr lang="en-US" sz="3200" b="1" dirty="0"/>
            </a:br>
            <a:r>
              <a:rPr lang="en-US" sz="3200" b="1" dirty="0"/>
              <a:t>I will rejoice for he has made me glad</a:t>
            </a:r>
            <a:br>
              <a:rPr lang="en-US" sz="3200" b="1" dirty="0"/>
            </a:br>
            <a:r>
              <a:rPr lang="en-US" sz="3200" b="1" dirty="0"/>
              <a:t>He has made me glad, He has made me glad</a:t>
            </a:r>
            <a:br>
              <a:rPr lang="en-US" sz="3200" b="1" dirty="0"/>
            </a:br>
            <a:r>
              <a:rPr lang="en-US" sz="3200" b="1" dirty="0"/>
              <a:t>I will rejoice for he has made me glad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32</TotalTime>
  <Words>21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66</cp:revision>
  <dcterms:created xsi:type="dcterms:W3CDTF">2014-06-03T15:40:16Z</dcterms:created>
  <dcterms:modified xsi:type="dcterms:W3CDTF">2021-09-11T16:21:33Z</dcterms:modified>
</cp:coreProperties>
</file>