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Lord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risen from the dead and He is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knee shall bow every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Tongue shall confess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Jesus Christ is Lord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ஆண்டவர்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மரணத்தின்று உயிர்த்தெழுந்தார்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கால்கள் யாவும் முடங்கும்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நாவு யாவும் போற்றிடும்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இயேசுவே ஆண்டவர்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2024-06-08T04:43:22Z</dcterms:modified>
</cp:coreProperties>
</file>