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my everything,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my all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my everything,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great and small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makes my life complete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 everything new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my everything,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how about you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எல்லாம்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இயேசுவே,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அவரே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சிறிதும் பெரிதாயினும்,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அவரே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புதிதாய் என் ஜீவியம்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மாற்றுகின்றார்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எனக்கெல்லாம் இயேசுவே,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70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694</cp:revision>
  <dcterms:created xsi:type="dcterms:W3CDTF">2023-03-13T17:37:04Z</dcterms:created>
  <dcterms:modified xsi:type="dcterms:W3CDTF">2024-06-08T04:46:05Z</dcterms:modified>
</cp:coreProperties>
</file>