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hold my every moment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calm my raging seas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walk with me through fire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heal all my disease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8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You are all I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Jesus, Jesus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940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portion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I need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125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I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 for me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6654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i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believe Lord, I believe Lord (4)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7535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I trust in You (2)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You are all I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Lord</a:t>
            </a:r>
            <a:endParaRPr lang="en-IN" sz="9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portion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I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healer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hold my every moment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calm my raging seas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 walk with me through fire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heal all my disease</a:t>
            </a:r>
            <a:endParaRPr lang="en-IN" sz="11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6833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I trust in You (2)</a:t>
            </a: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portion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22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is impossible for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is impossible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is impossible for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hold my world in Your hands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12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healer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You are all I need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Oh, I believe, I believe Lord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1835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my portion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believe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more than enough for me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Jesus </a:t>
            </a:r>
            <a:r>
              <a:rPr lang="en-US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Youre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all I need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59443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722</TotalTime>
  <Words>252</Words>
  <Application>Microsoft Office PowerPoint</Application>
  <PresentationFormat>Widescreen</PresentationFormat>
  <Paragraphs>77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736</cp:revision>
  <dcterms:created xsi:type="dcterms:W3CDTF">2023-03-13T17:37:04Z</dcterms:created>
  <dcterms:modified xsi:type="dcterms:W3CDTF">2024-06-08T12:50:31Z</dcterms:modified>
</cp:coreProperties>
</file>