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43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91484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71066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7281899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7049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442906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63182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21000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2920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9851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6495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2858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2918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5371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1591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1893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0490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79C62-0C25-4C79-9F23-DD302369C2C8}" type="datetimeFigureOut">
              <a:rPr lang="en-US" smtClean="0"/>
              <a:pPr/>
              <a:t>9/4/2021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148595-C675-4B43-847B-41A02B71B5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9080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800" y="152400"/>
            <a:ext cx="8534400" cy="6400800"/>
          </a:xfrm>
        </p:spPr>
        <p:txBody>
          <a:bodyPr>
            <a:normAutofit/>
          </a:bodyPr>
          <a:lstStyle/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ctr"/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Light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the world, You step down into darkness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Open my eyes let me see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Beauty that made this heart adore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Hope of a life spent with you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solidFill>
                <a:schemeClr val="tx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am to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me, my love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King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of all days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So highly exalted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Glorious in heaven above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Humbly you came to the earth you created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All for love's sake became poor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065590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here I am to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41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And I'll 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480701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I'll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I'll never know how much it cost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To see my sin upon that cross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6408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Here 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I am to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5520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"/>
            <a:ext cx="8229600" cy="6858000"/>
          </a:xfrm>
        </p:spPr>
        <p:txBody>
          <a:bodyPr>
            <a:no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109728" indent="0" algn="ctr">
              <a:buNone/>
            </a:pPr>
            <a:r>
              <a:rPr lang="en-US" sz="3200" b="1" dirty="0" smtClean="0">
                <a:latin typeface="Calibri" panose="020F0502020204030204" pitchFamily="34" charset="0"/>
                <a:cs typeface="Calibri" panose="020F0502020204030204" pitchFamily="34" charset="0"/>
              </a:rPr>
              <a:t>So</a:t>
            </a: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, here I am to worship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bow down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Here I am to say that you're my God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You're altogether lovely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worthy</a:t>
            </a:r>
            <a:b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sz="3200" b="1" dirty="0">
                <a:latin typeface="Calibri" panose="020F0502020204030204" pitchFamily="34" charset="0"/>
                <a:cs typeface="Calibri" panose="020F0502020204030204" pitchFamily="34" charset="0"/>
              </a:rPr>
              <a:t>Altogether wonderful to me </a:t>
            </a:r>
            <a:endParaRPr lang="en-US" sz="32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9407745"/>
      </p:ext>
    </p:extLst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13</TotalTime>
  <Words>52</Words>
  <Application>Microsoft Office PowerPoint</Application>
  <PresentationFormat>On-screen Show (4:3)</PresentationFormat>
  <Paragraphs>35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39</cp:revision>
  <dcterms:created xsi:type="dcterms:W3CDTF">2014-06-03T15:40:16Z</dcterms:created>
  <dcterms:modified xsi:type="dcterms:W3CDTF">2021-09-03T23:31:01Z</dcterms:modified>
</cp:coreProperties>
</file>