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 on my knees again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Surrendering all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Surrendering all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find me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as You draw me near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desperate for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desperate for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surrender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Drench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mercy and grace unfold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hunger and thirst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hunger and thirst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arms stretched wide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You hear my cry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 to me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 to me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surrender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know You more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surrender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know You more (2)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5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a rushing wind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breathe within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have Your 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have Your way in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a mighty storm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Stir within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have Your 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have Your way in me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3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surrender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know You more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surrender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know You more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07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184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716</cp:revision>
  <dcterms:created xsi:type="dcterms:W3CDTF">2023-03-13T17:37:04Z</dcterms:created>
  <dcterms:modified xsi:type="dcterms:W3CDTF">2024-06-08T11:15:01Z</dcterms:modified>
</cp:coreProperties>
</file>