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B770C-F9F9-4915-ABD4-1F2CEE5D6912}" type="datetimeFigureOut">
              <a:rPr lang="en-US" smtClean="0"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485CB-2ABC-402C-B196-BED2090480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33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2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64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7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9205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0393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432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74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11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567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76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2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10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1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491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71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84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6474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am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Down on my knees again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Surrendering all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Surrendering all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find me here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Lord as You draw me near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I'm desperate for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I'm desperate for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surrender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Drench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my soul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As mercy and grace unfold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hunger and thirst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hunger and thirst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2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arms stretched wide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know You hear my cry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Speak to me now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Speak to me now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39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surrender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surrender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know You more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know You more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surrender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surrender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know You more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know You more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164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rushing wind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Jesus breathe within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Lord have Your way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Lord have Your way in 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Like a mighty storm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Stir within my soul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Lord have Your way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Lord have Your way in me (2)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82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 rushing wind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Jesus breathe within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Lord have Your way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Lord have Your way in me (like a mighty storm)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Like a mighty storm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Stir within my soul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Lord have Your way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Lord have Your way in me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Lord have Your way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Lord have Your way in me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517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surrender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surrender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know You more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know You more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surrender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surrender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know You more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know You more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3680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25</TotalTime>
  <Words>26</Words>
  <Application>Microsoft Office PowerPoint</Application>
  <PresentationFormat>On-screen Show (4:3)</PresentationFormat>
  <Paragraphs>30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53</cp:revision>
  <dcterms:created xsi:type="dcterms:W3CDTF">2014-06-03T15:40:16Z</dcterms:created>
  <dcterms:modified xsi:type="dcterms:W3CDTF">2021-09-09T02:29:36Z</dcterms:modified>
</cp:coreProperties>
</file>