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me hear the voice of 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is all of my prayers at?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everybody around the world to put your hands together?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all of 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prayings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long too gone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we go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(every word) of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one accord (with one accord)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Hey, Come on everybody come to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Wow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love it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love it,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love it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(Every word of worship with one accord)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5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worship, every praise,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dancing,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to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to our God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7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Woh,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(Crowd chanting)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(Crowd chanting)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 you all lift your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 and play with me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(Crowd chanting)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 what you been through?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(Crowd chanting)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 clap some hands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 with one accord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5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my worship, every praise,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dancing,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I got to praise you,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I got to thank him,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He's been so good,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He's been so kind,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0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every praise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hallelujah (Sing hallelujah)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our god (to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hallelujah (Glory hallelujah)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due our God (is due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is to our God.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(Is to our God)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 say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 Every praise say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 Every word of worship (every word of worship)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one accord (with one accord)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 say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say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 everybody all over the world to sing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hallelujah (Sing hallelujah)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our god (to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hallelujah (Glory hallelujah)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due our God (is due our god)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6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 Every praise say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Lets take it over one time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(come on everybody) is to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 (every word of worship)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one accord (with one accord)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care what your feeling right now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8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hallelujah (Sing hallelujah)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our god (to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hallelujah (Glory hallelujah)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due our God (is due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every praise is to our God (is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Ho, this is what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love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8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Savior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Deliverer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Savior (God my Savior)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Healer (God my Healer)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Deliverer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Savior (God my Savior)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Everybody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 he is healer say it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Healer (God my Healer)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Everybody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 he is deliverer say it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my Deliverer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he is, yes he is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9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(every praise is to our God)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word of worship with one accord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 (every praise) every praise (every praise)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worship, every praise,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prayers, every praise,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dancing,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see me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every praise, every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praise, every praise, to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to our God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373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1018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2024-06-07T15:29:59Z</dcterms:modified>
</cp:coreProperties>
</file>