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4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4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10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8189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04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29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18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0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8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4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8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9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3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9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9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08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"/>
            <a:ext cx="8534400" cy="6400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me hear the voice of all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Where is all of my prayers at?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want everybody around the world to put your hands together?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Because all of the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prayings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will long too gone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Here we go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 is to our God (is to our god)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word (every word) of worship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With one accord (with one accord)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Every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praise (every praise is to our God)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word of worship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word of worship with one accord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 (every praise) every praise (every praise)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All of my worship, every praise,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All of my prayers, every praise,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When you see me dancing,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praise,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When you see me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shoutin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',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praise, every praise, every praise,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praise, every praise, to our god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Is to our God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74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Hey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, Come on everybody come to hallelujah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Wow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love it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Come on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love it,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love it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 is to our God (is to our god)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word of worship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(Every word of worship with one accord)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praise, every praise, every praise,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praise, every praise, every praise,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praise, every praise, every praise, every praise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314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of my worship, every praise,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praise,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When you see me dancing,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praise,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When you see me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shoutin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',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praise, every praise, every praise,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praise, every praise, to our god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Is to our God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514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Woh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, Hallelujah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(Crowd chanting)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Hallelujah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(Crowd chanting)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Come on you all lift your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Hands and play with me now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(Crowd chanting)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dont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care what you been through?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(Crowd chanting)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Come on clap some hands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337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Every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praise is to our God.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word of worship with one accord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praise, every praise, every praise,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praise, every praise, every praise,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praise, every praise, every praise, every praise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620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All of my worship, every praise,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praise,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When you see me dancing,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praise,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When you see me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shoutin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',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praise, every praise, I got to praise you,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praise, every praise, I got to thank him,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praise, every praise, He's been so good,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praise, every praise, He's been so kind,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praise, every praise, every praise, every praise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50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Every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praise every praise every praise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Is to our God (is to our god)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Sing hallelujah (Sing hallelujah)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To our god (to our god)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Glory hallelujah (Glory hallelujah)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Is due our God (is due our god)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 every praise is to our God.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(Is to our God)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God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help us in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everyways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 is to our God (is to our god)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word of worship (every word of worship)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With one accord (with one accord)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 every praise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Is to our God (is to our god)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Come on everybody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Sing hallelujah (Sing hallelujah)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To our god (to our god)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Glory hallelujah (Glory hallelujah)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Is due our God (is due our god)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55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Come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on say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Say Every praise say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 is to our God (is to our God)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 is to our God (is to our God)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Say Every word of worship (every word of worship)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With one accord (with one accord)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1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Come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on say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 say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 is to our God (is to our God)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Come on everybody all over the world to sing hallelujah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Sing hallelujah (Sing hallelujah)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To our god (to our god)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Glory hallelujah (Glory hallelujah)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Is due our God (is due our god)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07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Say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 say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 every praise is to our God (is to our God)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Lets take it over one time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 (come on everybody) is to our God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word of worship (every word of worship)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With one accord (with one accord)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 every praise every praise is to our God (is to our God)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dont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care what your feeling right now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64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Sing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hallelujah (Sing hallelujah)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To our god (to our god)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Glory hallelujah (Glory hallelujah)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Is due our God (is due our god)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 every praise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praise every praise is to our God (is to our God)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Ho, this is what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love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520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God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my Savior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God my Healer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God my Deliverer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Yes He is, yes He is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40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God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my Savior (God my Savior)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God my Healer (God my Healer)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God my Deliverer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Yes He is, yes He is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Yes he is, yes he is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God my Savior (God my Savior)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Everybody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know he is healer say it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God my Healer (God my Healer)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Everybody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know he is deliverer say it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God my Deliverer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Yes he is, yes he is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Yes he is, yes he is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Yes he is, yes he is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Yes he is, yes he is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54581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</TotalTime>
  <Words>97</Words>
  <Application>Microsoft Office PowerPoint</Application>
  <PresentationFormat>On-screen Show (4:3)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62</cp:revision>
  <dcterms:created xsi:type="dcterms:W3CDTF">2014-06-03T15:40:16Z</dcterms:created>
  <dcterms:modified xsi:type="dcterms:W3CDTF">2021-09-09T02:58:17Z</dcterms:modified>
</cp:coreProperties>
</file>