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Omnipotent Father of Mercy and Grace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 art welcome in this place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in Thy presence there's healing divine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other power can save Lord, but Thine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Omnipotent Father of Mercy and Grace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 art welcome in this place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hungry and empty within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Restore us, oh Father revive us again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 Thou art welcome in this place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719</cp:revision>
  <dcterms:created xsi:type="dcterms:W3CDTF">2023-03-13T17:37:04Z</dcterms:created>
  <dcterms:modified xsi:type="dcterms:W3CDTF">2024-06-08T12:30:00Z</dcterms:modified>
</cp:coreProperties>
</file>