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Hosanna, Hosanna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Hosanna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highest!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Hosanna, Hosanna,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Hosanna in the highest!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we lift up Your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hearts full of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exalted oh Lord my God!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Hosanna in the highest! (Glory to the King of Kings!)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(second time around)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Glory, Glory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King of Kings!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Glory, Glory,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to the King of Kings!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8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ஓசன்னா ஓசன்னா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உன்னதத்தில் ஓசன்னா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உயர்த்திடுவோம்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 நிறைவுடன்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கர்த்தரே நீர் உயர்த்திடுவீர்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பரிசுத்தர் பரிசுத்தர் பரிசுத்தர்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 ஆட்டுக்குட்டி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உயர்த்திடுவோம்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 நிறைவுடன்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கர்த்தரே நீர் உயர்த்திடுவீர்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3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இயேசு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இராஜாதி இராஜா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உயர்த்திடுவோம்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 நிறைவுடன்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கர்த்தரே நீர் உயர்த்திடுவீர்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298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719</TotalTime>
  <Words>134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727</cp:revision>
  <dcterms:created xsi:type="dcterms:W3CDTF">2023-03-13T17:37:04Z</dcterms:created>
  <dcterms:modified xsi:type="dcterms:W3CDTF">2024-06-08T12:42:33Z</dcterms:modified>
</cp:coreProperties>
</file>